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s/slide2.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3.xml" ContentType="application/vnd.openxmlformats-officedocument.presentationml.slide+xml"/>
  <Override PartName="/ppt/slides/slide52.xml" ContentType="application/vnd.openxmlformats-officedocument.presentationml.slide+xml"/>
  <Override PartName="/ppt/slides/slide51.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91.xml" ContentType="application/vnd.openxmlformats-officedocument.presentationml.slide+xml"/>
  <Override PartName="/ppt/slides/slide90.xml" ContentType="application/vnd.openxmlformats-officedocument.presentationml.slide+xml"/>
  <Override PartName="/ppt/slides/slide89.xml" ContentType="application/vnd.openxmlformats-officedocument.presentationml.slide+xml"/>
  <Override PartName="/ppt/slides/slide3.xml" ContentType="application/vnd.openxmlformats-officedocument.presentationml.slide+xml"/>
  <Override PartName="/ppt/slides/slide87.xml" ContentType="application/vnd.openxmlformats-officedocument.presentationml.slide+xml"/>
  <Override PartName="/ppt/slides/slide86.xml" ContentType="application/vnd.openxmlformats-officedocument.presentationml.slide+xml"/>
  <Override PartName="/ppt/slides/slide85.xml" ContentType="application/vnd.openxmlformats-officedocument.presentationml.slide+xml"/>
  <Override PartName="/ppt/slides/slide84.xml" ContentType="application/vnd.openxmlformats-officedocument.presentationml.slide+xml"/>
  <Override PartName="/ppt/slides/slide83.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102.xml" ContentType="application/vnd.openxmlformats-officedocument.presentationml.slide+xml"/>
  <Override PartName="/ppt/slides/slide101.xml" ContentType="application/vnd.openxmlformats-officedocument.presentationml.slide+xml"/>
  <Override PartName="/ppt/slides/slide100.xml" ContentType="application/vnd.openxmlformats-officedocument.presentationml.slide+xml"/>
  <Override PartName="/ppt/slides/slide99.xml" ContentType="application/vnd.openxmlformats-officedocument.presentationml.slide+xml"/>
  <Override PartName="/ppt/slides/slide98.xml" ContentType="application/vnd.openxmlformats-officedocument.presentationml.slide+xml"/>
  <Override PartName="/ppt/slides/slide97.xml" ContentType="application/vnd.openxmlformats-officedocument.presentationml.slide+xml"/>
  <Override PartName="/ppt/slides/slide96.xml" ContentType="application/vnd.openxmlformats-officedocument.presentationml.slide+xml"/>
  <Override PartName="/ppt/slides/slide95.xml" ContentType="application/vnd.openxmlformats-officedocument.presentationml.slide+xml"/>
  <Override PartName="/ppt/slides/slide82.xml" ContentType="application/vnd.openxmlformats-officedocument.presentationml.slide+xml"/>
  <Override PartName="/ppt/slides/slide88.xml" ContentType="application/vnd.openxmlformats-officedocument.presentationml.slide+xml"/>
  <Override PartName="/ppt/slides/slide80.xml" ContentType="application/vnd.openxmlformats-officedocument.presentationml.slide+xml"/>
  <Override PartName="/ppt/slides/slide68.xml" ContentType="application/vnd.openxmlformats-officedocument.presentationml.slide+xml"/>
  <Override PartName="/ppt/slides/slide67.xml" ContentType="application/vnd.openxmlformats-officedocument.presentationml.slide+xml"/>
  <Override PartName="/ppt/slides/slide66.xml" ContentType="application/vnd.openxmlformats-officedocument.presentationml.slide+xml"/>
  <Override PartName="/ppt/slides/slide65.xml" ContentType="application/vnd.openxmlformats-officedocument.presentationml.slide+xml"/>
  <Override PartName="/ppt/slides/slide64.xml" ContentType="application/vnd.openxmlformats-officedocument.presentationml.slide+xml"/>
  <Override PartName="/ppt/slides/slide81.xml" ContentType="application/vnd.openxmlformats-officedocument.presentationml.slide+xml"/>
  <Override PartName="/ppt/slides/slide62.xml" ContentType="application/vnd.openxmlformats-officedocument.presentationml.slide+xml"/>
  <Override PartName="/ppt/slides/slide61.xml" ContentType="application/vnd.openxmlformats-officedocument.presentationml.slide+xml"/>
  <Override PartName="/ppt/slides/slide69.xml" ContentType="application/vnd.openxmlformats-officedocument.presentationml.slide+xml"/>
  <Override PartName="/ppt/slides/slide63.xml" ContentType="application/vnd.openxmlformats-officedocument.presentationml.slide+xml"/>
  <Override PartName="/ppt/slides/slide71.xml" ContentType="application/vnd.openxmlformats-officedocument.presentationml.slide+xml"/>
  <Override PartName="/ppt/slides/slide79.xml" ContentType="application/vnd.openxmlformats-officedocument.presentationml.slide+xml"/>
  <Override PartName="/ppt/slides/slide78.xml" ContentType="application/vnd.openxmlformats-officedocument.presentationml.slide+xml"/>
  <Override PartName="/ppt/slides/slide77.xml" ContentType="application/vnd.openxmlformats-officedocument.presentationml.slide+xml"/>
  <Override PartName="/ppt/slides/slide76.xml" ContentType="application/vnd.openxmlformats-officedocument.presentationml.slide+xml"/>
  <Override PartName="/ppt/slides/slide70.xml" ContentType="application/vnd.openxmlformats-officedocument.presentationml.slide+xml"/>
  <Override PartName="/ppt/slides/slide74.xml" ContentType="application/vnd.openxmlformats-officedocument.presentationml.slide+xml"/>
  <Override PartName="/ppt/slides/slide72.xml" ContentType="application/vnd.openxmlformats-officedocument.presentationml.slide+xml"/>
  <Override PartName="/ppt/slides/slide75.xml" ContentType="application/vnd.openxmlformats-officedocument.presentationml.slide+xml"/>
  <Override PartName="/ppt/slides/slide73.xml" ContentType="application/vnd.openxmlformats-officedocument.presentationml.slide+xml"/>
  <Override PartName="/ppt/slideMasters/slideMaster1.xml" ContentType="application/vnd.openxmlformats-officedocument.presentationml.slideMaster+xml"/>
  <Override PartName="/ppt/notesSlides/notesSlide94.xml" ContentType="application/vnd.openxmlformats-officedocument.presentationml.notesSlide+xml"/>
  <Override PartName="/ppt/notesSlides/notesSlide92.xml" ContentType="application/vnd.openxmlformats-officedocument.presentationml.notesSlide+xml"/>
  <Override PartName="/ppt/notesSlides/notesSlide91.xml" ContentType="application/vnd.openxmlformats-officedocument.presentationml.notesSlide+xml"/>
  <Override PartName="/ppt/notesSlides/notesSlide93.xml" ContentType="application/vnd.openxmlformats-officedocument.presentationml.notesSlide+xml"/>
  <Override PartName="/ppt/notesSlides/notesSlide96.xml" ContentType="application/vnd.openxmlformats-officedocument.presentationml.notesSlide+xml"/>
  <Override PartName="/ppt/notesSlides/notesSlide98.xml" ContentType="application/vnd.openxmlformats-officedocument.presentationml.notesSlide+xml"/>
  <Override PartName="/ppt/notesSlides/notesSlide102.xml" ContentType="application/vnd.openxmlformats-officedocument.presentationml.notesSlide+xml"/>
  <Override PartName="/ppt/notesSlides/notesSlide101.xml" ContentType="application/vnd.openxmlformats-officedocument.presentationml.notesSlide+xml"/>
  <Override PartName="/ppt/notesSlides/notesSlide100.xml" ContentType="application/vnd.openxmlformats-officedocument.presentationml.notesSlide+xml"/>
  <Override PartName="/ppt/notesSlides/notesSlide99.xml" ContentType="application/vnd.openxmlformats-officedocument.presentationml.notesSlide+xml"/>
  <Override PartName="/ppt/notesSlides/notesSlide97.xml" ContentType="application/vnd.openxmlformats-officedocument.presentationml.notesSlide+xml"/>
  <Override PartName="/ppt/notesSlides/notesSlide90.xml" ContentType="application/vnd.openxmlformats-officedocument.presentationml.notesSlide+xml"/>
  <Override PartName="/ppt/notesSlides/notesSlide95.xml" ContentType="application/vnd.openxmlformats-officedocument.presentationml.notesSlide+xml"/>
  <Override PartName="/ppt/notesSlides/notesSlide89.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38.xml" ContentType="application/vnd.openxmlformats-officedocument.presentationml.notesSlide+xml"/>
  <Override PartName="/ppt/notesSlides/notesSlide37.xml" ContentType="application/vnd.openxmlformats-officedocument.presentationml.notesSlide+xml"/>
  <Override PartName="/ppt/notesSlides/notesSlide36.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59.xml" ContentType="application/vnd.openxmlformats-officedocument.presentationml.notesSlide+xml"/>
  <Override PartName="/ppt/notesSlides/notesSlide58.xml" ContentType="application/vnd.openxmlformats-officedocument.presentationml.notesSlide+xml"/>
  <Override PartName="/ppt/notesSlides/notesSlide57.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28.xml" ContentType="application/vnd.openxmlformats-officedocument.presentationml.notesSlide+xml"/>
  <Override PartName="/ppt/notesSlides/notesSlide27.xml" ContentType="application/vnd.openxmlformats-officedocument.presentationml.notesSlide+xml"/>
  <Override PartName="/ppt/notesSlides/notesSlide26.xml" ContentType="application/vnd.openxmlformats-officedocument.presentationml.notesSlide+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67.xml" ContentType="application/vnd.openxmlformats-officedocument.presentationml.notesSlide+xml"/>
  <Override PartName="/ppt/notesSlides/notesSlide48.xml" ContentType="application/vnd.openxmlformats-officedocument.presentationml.notesSlide+xml"/>
  <Override PartName="/ppt/notesSlides/notesSlide82.xml" ContentType="application/vnd.openxmlformats-officedocument.presentationml.notesSlide+xml"/>
  <Override PartName="/ppt/notesSlides/notesSlide70.xml" ContentType="application/vnd.openxmlformats-officedocument.presentationml.notesSlide+xml"/>
  <Override PartName="/ppt/notesSlides/notesSlide76.xml" ContentType="application/vnd.openxmlformats-officedocument.presentationml.notesSlide+xml"/>
  <Override PartName="/ppt/notesSlides/notesSlide83.xml" ContentType="application/vnd.openxmlformats-officedocument.presentationml.notesSlide+xml"/>
  <Override PartName="/ppt/notesSlides/notesSlide81.xml" ContentType="application/vnd.openxmlformats-officedocument.presentationml.notesSlide+xml"/>
  <Override PartName="/ppt/notesSlides/notesSlide71.xml" ContentType="application/vnd.openxmlformats-officedocument.presentationml.notesSlide+xml"/>
  <Override PartName="/ppt/notesSlides/notesSlide78.xml" ContentType="application/vnd.openxmlformats-officedocument.presentationml.notesSlide+xml"/>
  <Override PartName="/ppt/notesSlides/notesSlide73.xml" ContentType="application/vnd.openxmlformats-officedocument.presentationml.notesSlide+xml"/>
  <Override PartName="/ppt/notesSlides/notesSlide72.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69.xml" ContentType="application/vnd.openxmlformats-officedocument.presentationml.notesSlide+xml"/>
  <Override PartName="/ppt/notesSlides/notesSlide84.xml" ContentType="application/vnd.openxmlformats-officedocument.presentationml.notesSlide+xml"/>
  <Override PartName="/ppt/notesSlides/notesSlide79.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68.xml" ContentType="application/vnd.openxmlformats-officedocument.presentationml.notesSlide+xml"/>
  <Override PartName="/ppt/notesSlides/notesSlide77.xml" ContentType="application/vnd.openxmlformats-officedocument.presentationml.notesSlide+xml"/>
  <Override PartName="/ppt/notesSlides/notesSlide86.xml" ContentType="application/vnd.openxmlformats-officedocument.presentationml.notesSlide+xml"/>
  <Override PartName="/ppt/notesSlides/notesSlide80.xml" ContentType="application/vnd.openxmlformats-officedocument.presentationml.notesSlide+xml"/>
  <Override PartName="/ppt/notesSlides/notesSlide85.xml" ContentType="application/vnd.openxmlformats-officedocument.presentationml.notesSlide+xml"/>
  <Override PartName="/ppt/notesMasters/notesMaster1.xml" ContentType="application/vnd.openxmlformats-officedocument.presentationml.notesMaster+xml"/>
  <Override PartName="/ppt/theme/themeOverride1.xml" ContentType="application/vnd.openxmlformats-officedocument.themeOverride+xml"/>
  <Override PartName="/ppt/theme/themeOverride2.xml" ContentType="application/vnd.openxmlformats-officedocument.themeOverride+xml"/>
  <Override PartName="/ppt/handoutMasters/handoutMaster1.xml" ContentType="application/vnd.openxmlformats-officedocument.presentationml.handoutMaster+xml"/>
  <Override PartName="/ppt/theme/theme2.xml" ContentType="application/vnd.openxmlformats-officedocument.theme+xml"/>
  <Override PartName="/ppt/theme/theme3.xml" ContentType="application/vnd.openxmlformats-officedocument.theme+xml"/>
  <Override PartName="/ppt/commentAuthors.xml" ContentType="application/vnd.openxmlformats-officedocument.presentationml.commentAuthors+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4"/>
  </p:notesMasterIdLst>
  <p:handoutMasterIdLst>
    <p:handoutMasterId r:id="rId105"/>
  </p:handoutMasterIdLst>
  <p:sldIdLst>
    <p:sldId id="428" r:id="rId2"/>
    <p:sldId id="282" r:id="rId3"/>
    <p:sldId id="257" r:id="rId4"/>
    <p:sldId id="351" r:id="rId5"/>
    <p:sldId id="326" r:id="rId6"/>
    <p:sldId id="325" r:id="rId7"/>
    <p:sldId id="327" r:id="rId8"/>
    <p:sldId id="328" r:id="rId9"/>
    <p:sldId id="329" r:id="rId10"/>
    <p:sldId id="340" r:id="rId11"/>
    <p:sldId id="264" r:id="rId12"/>
    <p:sldId id="285" r:id="rId13"/>
    <p:sldId id="286" r:id="rId14"/>
    <p:sldId id="341" r:id="rId15"/>
    <p:sldId id="287" r:id="rId16"/>
    <p:sldId id="342" r:id="rId17"/>
    <p:sldId id="343" r:id="rId18"/>
    <p:sldId id="344" r:id="rId19"/>
    <p:sldId id="352" r:id="rId20"/>
    <p:sldId id="345" r:id="rId21"/>
    <p:sldId id="346" r:id="rId22"/>
    <p:sldId id="347" r:id="rId23"/>
    <p:sldId id="338" r:id="rId24"/>
    <p:sldId id="339" r:id="rId25"/>
    <p:sldId id="348" r:id="rId26"/>
    <p:sldId id="349" r:id="rId27"/>
    <p:sldId id="350" r:id="rId28"/>
    <p:sldId id="353" r:id="rId29"/>
    <p:sldId id="354" r:id="rId30"/>
    <p:sldId id="355" r:id="rId31"/>
    <p:sldId id="356" r:id="rId32"/>
    <p:sldId id="357" r:id="rId33"/>
    <p:sldId id="358" r:id="rId34"/>
    <p:sldId id="359" r:id="rId35"/>
    <p:sldId id="360" r:id="rId36"/>
    <p:sldId id="361" r:id="rId37"/>
    <p:sldId id="362" r:id="rId38"/>
    <p:sldId id="363" r:id="rId39"/>
    <p:sldId id="364" r:id="rId40"/>
    <p:sldId id="365" r:id="rId41"/>
    <p:sldId id="366" r:id="rId42"/>
    <p:sldId id="367" r:id="rId43"/>
    <p:sldId id="368" r:id="rId44"/>
    <p:sldId id="369" r:id="rId45"/>
    <p:sldId id="370" r:id="rId46"/>
    <p:sldId id="371" r:id="rId47"/>
    <p:sldId id="372" r:id="rId48"/>
    <p:sldId id="373" r:id="rId49"/>
    <p:sldId id="374" r:id="rId50"/>
    <p:sldId id="375" r:id="rId51"/>
    <p:sldId id="376" r:id="rId52"/>
    <p:sldId id="377" r:id="rId53"/>
    <p:sldId id="378" r:id="rId54"/>
    <p:sldId id="379" r:id="rId55"/>
    <p:sldId id="380" r:id="rId56"/>
    <p:sldId id="381" r:id="rId57"/>
    <p:sldId id="382" r:id="rId58"/>
    <p:sldId id="383" r:id="rId59"/>
    <p:sldId id="384" r:id="rId60"/>
    <p:sldId id="385" r:id="rId61"/>
    <p:sldId id="386" r:id="rId62"/>
    <p:sldId id="387" r:id="rId63"/>
    <p:sldId id="388" r:id="rId64"/>
    <p:sldId id="389" r:id="rId65"/>
    <p:sldId id="390" r:id="rId66"/>
    <p:sldId id="391" r:id="rId67"/>
    <p:sldId id="392" r:id="rId68"/>
    <p:sldId id="393" r:id="rId69"/>
    <p:sldId id="394" r:id="rId70"/>
    <p:sldId id="395" r:id="rId71"/>
    <p:sldId id="396" r:id="rId72"/>
    <p:sldId id="397" r:id="rId73"/>
    <p:sldId id="398" r:id="rId74"/>
    <p:sldId id="399" r:id="rId75"/>
    <p:sldId id="400" r:id="rId76"/>
    <p:sldId id="401" r:id="rId77"/>
    <p:sldId id="402" r:id="rId78"/>
    <p:sldId id="403" r:id="rId79"/>
    <p:sldId id="404" r:id="rId80"/>
    <p:sldId id="405" r:id="rId81"/>
    <p:sldId id="406" r:id="rId82"/>
    <p:sldId id="407" r:id="rId83"/>
    <p:sldId id="408" r:id="rId84"/>
    <p:sldId id="409" r:id="rId85"/>
    <p:sldId id="410" r:id="rId86"/>
    <p:sldId id="411" r:id="rId87"/>
    <p:sldId id="412" r:id="rId88"/>
    <p:sldId id="413" r:id="rId89"/>
    <p:sldId id="414" r:id="rId90"/>
    <p:sldId id="415" r:id="rId91"/>
    <p:sldId id="416" r:id="rId92"/>
    <p:sldId id="417" r:id="rId93"/>
    <p:sldId id="418" r:id="rId94"/>
    <p:sldId id="419" r:id="rId95"/>
    <p:sldId id="420" r:id="rId96"/>
    <p:sldId id="421" r:id="rId97"/>
    <p:sldId id="422" r:id="rId98"/>
    <p:sldId id="423" r:id="rId99"/>
    <p:sldId id="424" r:id="rId100"/>
    <p:sldId id="425" r:id="rId101"/>
    <p:sldId id="426" r:id="rId102"/>
    <p:sldId id="427" r:id="rId103"/>
  </p:sldIdLst>
  <p:sldSz cx="12192000" cy="6858000"/>
  <p:notesSz cx="6797675" cy="987266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 CHEVALIER DE PREVILLE Patrice CDT" initials="LCDPPC" lastIdx="1" clrIdx="0">
    <p:extLst>
      <p:ext uri="{19B8F6BF-5375-455C-9EA6-DF929625EA0E}">
        <p15:presenceInfo xmlns:p15="http://schemas.microsoft.com/office/powerpoint/2012/main" userId="LE CHEVALIER DE PREVILLE Patrice CDT" providerId="None"/>
      </p:ext>
    </p:extLst>
  </p:cmAuthor>
  <p:cmAuthor id="2" name="MALKA Pénélope SDT" initials="MPS" lastIdx="16" clrIdx="1">
    <p:extLst>
      <p:ext uri="{19B8F6BF-5375-455C-9EA6-DF929625EA0E}">
        <p15:presenceInfo xmlns:p15="http://schemas.microsoft.com/office/powerpoint/2012/main" userId="MALKA Pénélope SD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2625"/>
    <a:srgbClr val="7D9090"/>
    <a:srgbClr val="996633"/>
    <a:srgbClr val="DE2F22"/>
    <a:srgbClr val="462300"/>
    <a:srgbClr val="0125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0C8459-E2E7-4139-8B5A-734B0133AD44}" v="157" dt="2024-01-12T09:48:49.99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645" autoAdjust="0"/>
    <p:restoredTop sz="92791" autoAdjust="0"/>
  </p:normalViewPr>
  <p:slideViewPr>
    <p:cSldViewPr snapToGrid="0">
      <p:cViewPr varScale="1">
        <p:scale>
          <a:sx n="107" d="100"/>
          <a:sy n="107" d="100"/>
        </p:scale>
        <p:origin x="486" y="102"/>
      </p:cViewPr>
      <p:guideLst>
        <p:guide orient="horz" pos="2137"/>
        <p:guide pos="3840"/>
      </p:guideLst>
    </p:cSldViewPr>
  </p:slideViewPr>
  <p:notesTextViewPr>
    <p:cViewPr>
      <p:scale>
        <a:sx n="1" d="1"/>
        <a:sy n="1" d="1"/>
      </p:scale>
      <p:origin x="0" y="0"/>
    </p:cViewPr>
  </p:notesTextViewPr>
  <p:sorterViewPr>
    <p:cViewPr>
      <p:scale>
        <a:sx n="100" d="100"/>
        <a:sy n="100" d="100"/>
      </p:scale>
      <p:origin x="0" y="-8212"/>
    </p:cViewPr>
  </p:sorterViewPr>
  <p:notesViewPr>
    <p:cSldViewPr snapToGrid="0">
      <p:cViewPr varScale="1">
        <p:scale>
          <a:sx n="117" d="100"/>
          <a:sy n="117" d="100"/>
        </p:scale>
        <p:origin x="2082" y="8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microsoft.com/office/2016/11/relationships/changesInfo" Target="changesInfos/changesInfo1.xml"/><Relationship Id="rId16" Type="http://schemas.openxmlformats.org/officeDocument/2006/relationships/slide" Target="slides/slide15.xml"/><Relationship Id="rId107"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customXml" Target="../customXml/item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commentAuthors" Target="commentAuthors.xml"/><Relationship Id="rId114" Type="http://schemas.openxmlformats.org/officeDocument/2006/relationships/customXml" Target="../customXml/item2.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ableStyles" Target="tableStyles.xml"/><Relationship Id="rId115" Type="http://schemas.openxmlformats.org/officeDocument/2006/relationships/customXml" Target="../customXml/item3.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 BUYER Laure" userId="354f4dc3-fc97-4363-a234-6f76b613040e" providerId="ADAL" clId="{F50C8459-E2E7-4139-8B5A-734B0133AD44}"/>
    <pc:docChg chg="undo custSel addSld delSld modSld sldOrd delMainMaster">
      <pc:chgData name="DE BUYER Laure" userId="354f4dc3-fc97-4363-a234-6f76b613040e" providerId="ADAL" clId="{F50C8459-E2E7-4139-8B5A-734B0133AD44}" dt="2024-01-12T09:48:55.183" v="2477" actId="478"/>
      <pc:docMkLst>
        <pc:docMk/>
      </pc:docMkLst>
      <pc:sldChg chg="addSp delSp modSp mod">
        <pc:chgData name="DE BUYER Laure" userId="354f4dc3-fc97-4363-a234-6f76b613040e" providerId="ADAL" clId="{F50C8459-E2E7-4139-8B5A-734B0133AD44}" dt="2024-01-12T09:47:59.912" v="2440" actId="20577"/>
        <pc:sldMkLst>
          <pc:docMk/>
          <pc:sldMk cId="295562538" sldId="257"/>
        </pc:sldMkLst>
        <pc:spChg chg="del mod">
          <ac:chgData name="DE BUYER Laure" userId="354f4dc3-fc97-4363-a234-6f76b613040e" providerId="ADAL" clId="{F50C8459-E2E7-4139-8B5A-734B0133AD44}" dt="2023-12-04T16:38:29.207" v="86" actId="478"/>
          <ac:spMkLst>
            <pc:docMk/>
            <pc:sldMk cId="295562538" sldId="257"/>
            <ac:spMk id="2" creationId="{00000000-0000-0000-0000-000000000000}"/>
          </ac:spMkLst>
        </pc:spChg>
        <pc:spChg chg="add del mod">
          <ac:chgData name="DE BUYER Laure" userId="354f4dc3-fc97-4363-a234-6f76b613040e" providerId="ADAL" clId="{F50C8459-E2E7-4139-8B5A-734B0133AD44}" dt="2024-01-02T14:13:54.980" v="2287" actId="478"/>
          <ac:spMkLst>
            <pc:docMk/>
            <pc:sldMk cId="295562538" sldId="257"/>
            <ac:spMk id="2" creationId="{98374538-3D1A-0643-57E1-5BC99E4E6562}"/>
          </ac:spMkLst>
        </pc:spChg>
        <pc:spChg chg="add del mod">
          <ac:chgData name="DE BUYER Laure" userId="354f4dc3-fc97-4363-a234-6f76b613040e" providerId="ADAL" clId="{F50C8459-E2E7-4139-8B5A-734B0133AD44}" dt="2023-12-04T16:38:33.698" v="87" actId="478"/>
          <ac:spMkLst>
            <pc:docMk/>
            <pc:sldMk cId="295562538" sldId="257"/>
            <ac:spMk id="4" creationId="{07DC6444-8237-BDE3-53FE-504C2E785780}"/>
          </ac:spMkLst>
        </pc:spChg>
        <pc:spChg chg="add mod">
          <ac:chgData name="DE BUYER Laure" userId="354f4dc3-fc97-4363-a234-6f76b613040e" providerId="ADAL" clId="{F50C8459-E2E7-4139-8B5A-734B0133AD44}" dt="2024-01-12T09:47:59.912" v="2440" actId="20577"/>
          <ac:spMkLst>
            <pc:docMk/>
            <pc:sldMk cId="295562538" sldId="257"/>
            <ac:spMk id="10" creationId="{BB6A2D65-4CC9-76BA-FF8F-F0230DB11996}"/>
          </ac:spMkLst>
        </pc:spChg>
        <pc:spChg chg="del">
          <ac:chgData name="DE BUYER Laure" userId="354f4dc3-fc97-4363-a234-6f76b613040e" providerId="ADAL" clId="{F50C8459-E2E7-4139-8B5A-734B0133AD44}" dt="2023-12-04T16:36:33.460" v="59" actId="478"/>
          <ac:spMkLst>
            <pc:docMk/>
            <pc:sldMk cId="295562538" sldId="257"/>
            <ac:spMk id="11" creationId="{00000000-0000-0000-0000-000000000000}"/>
          </ac:spMkLst>
        </pc:spChg>
        <pc:spChg chg="del">
          <ac:chgData name="DE BUYER Laure" userId="354f4dc3-fc97-4363-a234-6f76b613040e" providerId="ADAL" clId="{F50C8459-E2E7-4139-8B5A-734B0133AD44}" dt="2023-12-04T16:36:35.100" v="60" actId="478"/>
          <ac:spMkLst>
            <pc:docMk/>
            <pc:sldMk cId="295562538" sldId="257"/>
            <ac:spMk id="12" creationId="{00000000-0000-0000-0000-000000000000}"/>
          </ac:spMkLst>
        </pc:spChg>
        <pc:spChg chg="add mod">
          <ac:chgData name="DE BUYER Laure" userId="354f4dc3-fc97-4363-a234-6f76b613040e" providerId="ADAL" clId="{F50C8459-E2E7-4139-8B5A-734B0133AD44}" dt="2023-12-04T16:40:14.785" v="111" actId="14100"/>
          <ac:spMkLst>
            <pc:docMk/>
            <pc:sldMk cId="295562538" sldId="257"/>
            <ac:spMk id="16" creationId="{E14371B2-764C-6C3C-39A8-357A643AB2FF}"/>
          </ac:spMkLst>
        </pc:spChg>
        <pc:spChg chg="mod">
          <ac:chgData name="DE BUYER Laure" userId="354f4dc3-fc97-4363-a234-6f76b613040e" providerId="ADAL" clId="{F50C8459-E2E7-4139-8B5A-734B0133AD44}" dt="2023-12-04T16:36:14.043" v="56" actId="20577"/>
          <ac:spMkLst>
            <pc:docMk/>
            <pc:sldMk cId="295562538" sldId="257"/>
            <ac:spMk id="18" creationId="{00000000-0000-0000-0000-000000000000}"/>
          </ac:spMkLst>
        </pc:spChg>
        <pc:grpChg chg="del">
          <ac:chgData name="DE BUYER Laure" userId="354f4dc3-fc97-4363-a234-6f76b613040e" providerId="ADAL" clId="{F50C8459-E2E7-4139-8B5A-734B0133AD44}" dt="2023-12-04T16:36:24.006" v="57" actId="478"/>
          <ac:grpSpMkLst>
            <pc:docMk/>
            <pc:sldMk cId="295562538" sldId="257"/>
            <ac:grpSpMk id="20" creationId="{00000000-0000-0000-0000-000000000000}"/>
          </ac:grpSpMkLst>
        </pc:grpChg>
      </pc:sldChg>
      <pc:sldChg chg="addSp delSp modSp del mod">
        <pc:chgData name="DE BUYER Laure" userId="354f4dc3-fc97-4363-a234-6f76b613040e" providerId="ADAL" clId="{F50C8459-E2E7-4139-8B5A-734B0133AD44}" dt="2023-12-19T08:50:04.985" v="1747" actId="47"/>
        <pc:sldMkLst>
          <pc:docMk/>
          <pc:sldMk cId="3012926199" sldId="259"/>
        </pc:sldMkLst>
        <pc:spChg chg="mod">
          <ac:chgData name="DE BUYER Laure" userId="354f4dc3-fc97-4363-a234-6f76b613040e" providerId="ADAL" clId="{F50C8459-E2E7-4139-8B5A-734B0133AD44}" dt="2023-12-04T16:41:34.161" v="146" actId="1076"/>
          <ac:spMkLst>
            <pc:docMk/>
            <pc:sldMk cId="3012926199" sldId="259"/>
            <ac:spMk id="2" creationId="{00000000-0000-0000-0000-000000000000}"/>
          </ac:spMkLst>
        </pc:spChg>
        <pc:spChg chg="add del mod">
          <ac:chgData name="DE BUYER Laure" userId="354f4dc3-fc97-4363-a234-6f76b613040e" providerId="ADAL" clId="{F50C8459-E2E7-4139-8B5A-734B0133AD44}" dt="2023-12-04T16:41:11.761" v="138" actId="478"/>
          <ac:spMkLst>
            <pc:docMk/>
            <pc:sldMk cId="3012926199" sldId="259"/>
            <ac:spMk id="4" creationId="{A96EEFA1-9631-2463-7AD9-40D6974FA81F}"/>
          </ac:spMkLst>
        </pc:spChg>
        <pc:spChg chg="add del mod">
          <ac:chgData name="DE BUYER Laure" userId="354f4dc3-fc97-4363-a234-6f76b613040e" providerId="ADAL" clId="{F50C8459-E2E7-4139-8B5A-734B0133AD44}" dt="2023-12-04T16:43:56.338" v="178"/>
          <ac:spMkLst>
            <pc:docMk/>
            <pc:sldMk cId="3012926199" sldId="259"/>
            <ac:spMk id="6" creationId="{E2BC681B-CA44-615D-0249-6294260EFEEB}"/>
          </ac:spMkLst>
        </pc:spChg>
        <pc:spChg chg="add mod ord">
          <ac:chgData name="DE BUYER Laure" userId="354f4dc3-fc97-4363-a234-6f76b613040e" providerId="ADAL" clId="{F50C8459-E2E7-4139-8B5A-734B0133AD44}" dt="2023-12-04T16:46:32.431" v="224" actId="20577"/>
          <ac:spMkLst>
            <pc:docMk/>
            <pc:sldMk cId="3012926199" sldId="259"/>
            <ac:spMk id="12" creationId="{3298405F-AB14-5782-4FE8-25635F4BECDA}"/>
          </ac:spMkLst>
        </pc:spChg>
        <pc:spChg chg="mod">
          <ac:chgData name="DE BUYER Laure" userId="354f4dc3-fc97-4363-a234-6f76b613040e" providerId="ADAL" clId="{F50C8459-E2E7-4139-8B5A-734B0133AD44}" dt="2023-12-04T16:40:54.346" v="136"/>
          <ac:spMkLst>
            <pc:docMk/>
            <pc:sldMk cId="3012926199" sldId="259"/>
            <ac:spMk id="13" creationId="{00000000-0000-0000-0000-000000000000}"/>
          </ac:spMkLst>
        </pc:spChg>
        <pc:spChg chg="del">
          <ac:chgData name="DE BUYER Laure" userId="354f4dc3-fc97-4363-a234-6f76b613040e" providerId="ADAL" clId="{F50C8459-E2E7-4139-8B5A-734B0133AD44}" dt="2023-12-04T16:41:50.181" v="148" actId="478"/>
          <ac:spMkLst>
            <pc:docMk/>
            <pc:sldMk cId="3012926199" sldId="259"/>
            <ac:spMk id="14" creationId="{C7592EE2-2E4F-4AA0-A85A-AD990E5F6535}"/>
          </ac:spMkLst>
        </pc:spChg>
        <pc:spChg chg="add mod">
          <ac:chgData name="DE BUYER Laure" userId="354f4dc3-fc97-4363-a234-6f76b613040e" providerId="ADAL" clId="{F50C8459-E2E7-4139-8B5A-734B0133AD44}" dt="2023-12-04T16:46:42.264" v="227" actId="1076"/>
          <ac:spMkLst>
            <pc:docMk/>
            <pc:sldMk cId="3012926199" sldId="259"/>
            <ac:spMk id="15" creationId="{FF59049D-5909-BD83-33A1-F7C8C3E0368F}"/>
          </ac:spMkLst>
        </pc:spChg>
        <pc:spChg chg="del mod">
          <ac:chgData name="DE BUYER Laure" userId="354f4dc3-fc97-4363-a234-6f76b613040e" providerId="ADAL" clId="{F50C8459-E2E7-4139-8B5A-734B0133AD44}" dt="2023-12-04T16:41:14.880" v="140" actId="478"/>
          <ac:spMkLst>
            <pc:docMk/>
            <pc:sldMk cId="3012926199" sldId="259"/>
            <ac:spMk id="17" creationId="{00000000-0000-0000-0000-000000000000}"/>
          </ac:spMkLst>
        </pc:spChg>
        <pc:spChg chg="del">
          <ac:chgData name="DE BUYER Laure" userId="354f4dc3-fc97-4363-a234-6f76b613040e" providerId="ADAL" clId="{F50C8459-E2E7-4139-8B5A-734B0133AD44}" dt="2023-12-04T16:41:56.665" v="151" actId="478"/>
          <ac:spMkLst>
            <pc:docMk/>
            <pc:sldMk cId="3012926199" sldId="259"/>
            <ac:spMk id="18" creationId="{00000000-0000-0000-0000-000000000000}"/>
          </ac:spMkLst>
        </pc:spChg>
        <pc:spChg chg="del">
          <ac:chgData name="DE BUYER Laure" userId="354f4dc3-fc97-4363-a234-6f76b613040e" providerId="ADAL" clId="{F50C8459-E2E7-4139-8B5A-734B0133AD44}" dt="2023-12-04T16:41:56.665" v="151" actId="478"/>
          <ac:spMkLst>
            <pc:docMk/>
            <pc:sldMk cId="3012926199" sldId="259"/>
            <ac:spMk id="19" creationId="{00000000-0000-0000-0000-000000000000}"/>
          </ac:spMkLst>
        </pc:spChg>
        <pc:spChg chg="del">
          <ac:chgData name="DE BUYER Laure" userId="354f4dc3-fc97-4363-a234-6f76b613040e" providerId="ADAL" clId="{F50C8459-E2E7-4139-8B5A-734B0133AD44}" dt="2023-12-04T16:41:56.665" v="151" actId="478"/>
          <ac:spMkLst>
            <pc:docMk/>
            <pc:sldMk cId="3012926199" sldId="259"/>
            <ac:spMk id="22" creationId="{C7592EE2-2E4F-4AA0-A85A-AD990E5F6535}"/>
          </ac:spMkLst>
        </pc:spChg>
        <pc:grpChg chg="del">
          <ac:chgData name="DE BUYER Laure" userId="354f4dc3-fc97-4363-a234-6f76b613040e" providerId="ADAL" clId="{F50C8459-E2E7-4139-8B5A-734B0133AD44}" dt="2023-12-04T16:41:56.665" v="151" actId="478"/>
          <ac:grpSpMkLst>
            <pc:docMk/>
            <pc:sldMk cId="3012926199" sldId="259"/>
            <ac:grpSpMk id="16" creationId="{00000000-0000-0000-0000-000000000000}"/>
          </ac:grpSpMkLst>
        </pc:grpChg>
        <pc:picChg chg="del">
          <ac:chgData name="DE BUYER Laure" userId="354f4dc3-fc97-4363-a234-6f76b613040e" providerId="ADAL" clId="{F50C8459-E2E7-4139-8B5A-734B0133AD44}" dt="2023-12-04T16:41:51.641" v="149" actId="478"/>
          <ac:picMkLst>
            <pc:docMk/>
            <pc:sldMk cId="3012926199" sldId="259"/>
            <ac:picMk id="3" creationId="{00000000-0000-0000-0000-000000000000}"/>
          </ac:picMkLst>
        </pc:picChg>
        <pc:picChg chg="add mod">
          <ac:chgData name="DE BUYER Laure" userId="354f4dc3-fc97-4363-a234-6f76b613040e" providerId="ADAL" clId="{F50C8459-E2E7-4139-8B5A-734B0133AD44}" dt="2023-12-04T16:45:02.495" v="186" actId="1076"/>
          <ac:picMkLst>
            <pc:docMk/>
            <pc:sldMk cId="3012926199" sldId="259"/>
            <ac:picMk id="5" creationId="{199BBF7E-3162-1C38-934F-1CDCEB1335AD}"/>
          </ac:picMkLst>
        </pc:picChg>
        <pc:picChg chg="mod">
          <ac:chgData name="DE BUYER Laure" userId="354f4dc3-fc97-4363-a234-6f76b613040e" providerId="ADAL" clId="{F50C8459-E2E7-4139-8B5A-734B0133AD44}" dt="2023-12-04T16:45:02.847" v="187" actId="1076"/>
          <ac:picMkLst>
            <pc:docMk/>
            <pc:sldMk cId="3012926199" sldId="259"/>
            <ac:picMk id="23" creationId="{00000000-0000-0000-0000-000000000000}"/>
          </ac:picMkLst>
        </pc:picChg>
      </pc:sldChg>
      <pc:sldChg chg="del ord">
        <pc:chgData name="DE BUYER Laure" userId="354f4dc3-fc97-4363-a234-6f76b613040e" providerId="ADAL" clId="{F50C8459-E2E7-4139-8B5A-734B0133AD44}" dt="2023-12-19T08:50:28.440" v="1751" actId="47"/>
        <pc:sldMkLst>
          <pc:docMk/>
          <pc:sldMk cId="2749850980" sldId="260"/>
        </pc:sldMkLst>
      </pc:sldChg>
      <pc:sldChg chg="del">
        <pc:chgData name="DE BUYER Laure" userId="354f4dc3-fc97-4363-a234-6f76b613040e" providerId="ADAL" clId="{F50C8459-E2E7-4139-8B5A-734B0133AD44}" dt="2023-12-05T09:08:30.400" v="944" actId="2696"/>
        <pc:sldMkLst>
          <pc:docMk/>
          <pc:sldMk cId="3725372168" sldId="260"/>
        </pc:sldMkLst>
      </pc:sldChg>
      <pc:sldChg chg="del">
        <pc:chgData name="DE BUYER Laure" userId="354f4dc3-fc97-4363-a234-6f76b613040e" providerId="ADAL" clId="{F50C8459-E2E7-4139-8B5A-734B0133AD44}" dt="2023-12-05T09:08:12.216" v="942" actId="47"/>
        <pc:sldMkLst>
          <pc:docMk/>
          <pc:sldMk cId="58587889" sldId="262"/>
        </pc:sldMkLst>
      </pc:sldChg>
      <pc:sldChg chg="del">
        <pc:chgData name="DE BUYER Laure" userId="354f4dc3-fc97-4363-a234-6f76b613040e" providerId="ADAL" clId="{F50C8459-E2E7-4139-8B5A-734B0133AD44}" dt="2023-12-05T09:08:49.394" v="945" actId="47"/>
        <pc:sldMkLst>
          <pc:docMk/>
          <pc:sldMk cId="3369936515" sldId="263"/>
        </pc:sldMkLst>
      </pc:sldChg>
      <pc:sldChg chg="delSp modSp mod ord">
        <pc:chgData name="DE BUYER Laure" userId="354f4dc3-fc97-4363-a234-6f76b613040e" providerId="ADAL" clId="{F50C8459-E2E7-4139-8B5A-734B0133AD44}" dt="2023-12-20T13:12:39.443" v="1773" actId="478"/>
        <pc:sldMkLst>
          <pc:docMk/>
          <pc:sldMk cId="1603306819" sldId="264"/>
        </pc:sldMkLst>
        <pc:spChg chg="del mod">
          <ac:chgData name="DE BUYER Laure" userId="354f4dc3-fc97-4363-a234-6f76b613040e" providerId="ADAL" clId="{F50C8459-E2E7-4139-8B5A-734B0133AD44}" dt="2023-12-20T13:12:39.443" v="1773" actId="478"/>
          <ac:spMkLst>
            <pc:docMk/>
            <pc:sldMk cId="1603306819" sldId="264"/>
            <ac:spMk id="11" creationId="{C7592EE2-2E4F-4AA0-A85A-AD990E5F6535}"/>
          </ac:spMkLst>
        </pc:spChg>
      </pc:sldChg>
      <pc:sldChg chg="addSp modSp del mod ord">
        <pc:chgData name="DE BUYER Laure" userId="354f4dc3-fc97-4363-a234-6f76b613040e" providerId="ADAL" clId="{F50C8459-E2E7-4139-8B5A-734B0133AD44}" dt="2023-12-05T09:45:49.512" v="1522" actId="47"/>
        <pc:sldMkLst>
          <pc:docMk/>
          <pc:sldMk cId="0" sldId="271"/>
        </pc:sldMkLst>
        <pc:spChg chg="add mod">
          <ac:chgData name="DE BUYER Laure" userId="354f4dc3-fc97-4363-a234-6f76b613040e" providerId="ADAL" clId="{F50C8459-E2E7-4139-8B5A-734B0133AD44}" dt="2023-12-05T09:03:19.794" v="854" actId="20577"/>
          <ac:spMkLst>
            <pc:docMk/>
            <pc:sldMk cId="0" sldId="271"/>
            <ac:spMk id="2" creationId="{DC23708D-FDA5-36AB-EFB9-A024888FA19C}"/>
          </ac:spMkLst>
        </pc:spChg>
      </pc:sldChg>
      <pc:sldChg chg="del">
        <pc:chgData name="DE BUYER Laure" userId="354f4dc3-fc97-4363-a234-6f76b613040e" providerId="ADAL" clId="{F50C8459-E2E7-4139-8B5A-734B0133AD44}" dt="2023-12-05T09:39:28.112" v="1486" actId="47"/>
        <pc:sldMkLst>
          <pc:docMk/>
          <pc:sldMk cId="1769064891" sldId="275"/>
        </pc:sldMkLst>
      </pc:sldChg>
      <pc:sldChg chg="del">
        <pc:chgData name="DE BUYER Laure" userId="354f4dc3-fc97-4363-a234-6f76b613040e" providerId="ADAL" clId="{F50C8459-E2E7-4139-8B5A-734B0133AD44}" dt="2023-12-05T09:39:28.112" v="1486" actId="47"/>
        <pc:sldMkLst>
          <pc:docMk/>
          <pc:sldMk cId="780086558" sldId="280"/>
        </pc:sldMkLst>
      </pc:sldChg>
      <pc:sldChg chg="addSp delSp modSp mod">
        <pc:chgData name="DE BUYER Laure" userId="354f4dc3-fc97-4363-a234-6f76b613040e" providerId="ADAL" clId="{F50C8459-E2E7-4139-8B5A-734B0133AD44}" dt="2024-01-12T09:42:37.126" v="2392" actId="478"/>
        <pc:sldMkLst>
          <pc:docMk/>
          <pc:sldMk cId="1724246961" sldId="282"/>
        </pc:sldMkLst>
        <pc:spChg chg="mod">
          <ac:chgData name="DE BUYER Laure" userId="354f4dc3-fc97-4363-a234-6f76b613040e" providerId="ADAL" clId="{F50C8459-E2E7-4139-8B5A-734B0133AD44}" dt="2023-12-20T13:11:48.610" v="1768" actId="20577"/>
          <ac:spMkLst>
            <pc:docMk/>
            <pc:sldMk cId="1724246961" sldId="282"/>
            <ac:spMk id="7" creationId="{577BAE87-B660-48AF-8F31-9A6D37FCE507}"/>
          </ac:spMkLst>
        </pc:spChg>
        <pc:spChg chg="mod">
          <ac:chgData name="DE BUYER Laure" userId="354f4dc3-fc97-4363-a234-6f76b613040e" providerId="ADAL" clId="{F50C8459-E2E7-4139-8B5A-734B0133AD44}" dt="2023-12-04T16:53:35.376" v="274" actId="1076"/>
          <ac:spMkLst>
            <pc:docMk/>
            <pc:sldMk cId="1724246961" sldId="282"/>
            <ac:spMk id="8" creationId="{00000000-0000-0000-0000-000000000000}"/>
          </ac:spMkLst>
        </pc:spChg>
        <pc:picChg chg="mod">
          <ac:chgData name="DE BUYER Laure" userId="354f4dc3-fc97-4363-a234-6f76b613040e" providerId="ADAL" clId="{F50C8459-E2E7-4139-8B5A-734B0133AD44}" dt="2023-12-04T16:53:35.376" v="274" actId="1076"/>
          <ac:picMkLst>
            <pc:docMk/>
            <pc:sldMk cId="1724246961" sldId="282"/>
            <ac:picMk id="2" creationId="{00000000-0000-0000-0000-000000000000}"/>
          </ac:picMkLst>
        </pc:picChg>
        <pc:picChg chg="add mod">
          <ac:chgData name="DE BUYER Laure" userId="354f4dc3-fc97-4363-a234-6f76b613040e" providerId="ADAL" clId="{F50C8459-E2E7-4139-8B5A-734B0133AD44}" dt="2023-12-04T16:53:47.967" v="277" actId="1076"/>
          <ac:picMkLst>
            <pc:docMk/>
            <pc:sldMk cId="1724246961" sldId="282"/>
            <ac:picMk id="3" creationId="{FEC0DB49-6B5C-62BA-C7BD-5216F4DE3C61}"/>
          </ac:picMkLst>
        </pc:picChg>
        <pc:picChg chg="add del mod">
          <ac:chgData name="DE BUYER Laure" userId="354f4dc3-fc97-4363-a234-6f76b613040e" providerId="ADAL" clId="{F50C8459-E2E7-4139-8B5A-734B0133AD44}" dt="2024-01-12T09:42:37.126" v="2392" actId="478"/>
          <ac:picMkLst>
            <pc:docMk/>
            <pc:sldMk cId="1724246961" sldId="282"/>
            <ac:picMk id="4" creationId="{7F0E955D-4987-85AC-DAB5-7F2A5BAD846B}"/>
          </ac:picMkLst>
        </pc:picChg>
      </pc:sldChg>
      <pc:sldChg chg="addSp delSp modSp mod">
        <pc:chgData name="DE BUYER Laure" userId="354f4dc3-fc97-4363-a234-6f76b613040e" providerId="ADAL" clId="{F50C8459-E2E7-4139-8B5A-734B0133AD44}" dt="2024-01-02T14:05:39.527" v="2102" actId="14100"/>
        <pc:sldMkLst>
          <pc:docMk/>
          <pc:sldMk cId="106887898" sldId="285"/>
        </pc:sldMkLst>
        <pc:spChg chg="mod">
          <ac:chgData name="DE BUYER Laure" userId="354f4dc3-fc97-4363-a234-6f76b613040e" providerId="ADAL" clId="{F50C8459-E2E7-4139-8B5A-734B0133AD44}" dt="2023-12-05T09:04:39.299" v="861" actId="20577"/>
          <ac:spMkLst>
            <pc:docMk/>
            <pc:sldMk cId="106887898" sldId="285"/>
            <ac:spMk id="4" creationId="{00000000-0000-0000-0000-000000000000}"/>
          </ac:spMkLst>
        </pc:spChg>
        <pc:spChg chg="add mod">
          <ac:chgData name="DE BUYER Laure" userId="354f4dc3-fc97-4363-a234-6f76b613040e" providerId="ADAL" clId="{F50C8459-E2E7-4139-8B5A-734B0133AD44}" dt="2024-01-02T14:05:30.758" v="2101" actId="14100"/>
          <ac:spMkLst>
            <pc:docMk/>
            <pc:sldMk cId="106887898" sldId="285"/>
            <ac:spMk id="5" creationId="{B6FB9854-D672-19D3-1A9F-3A94208DC674}"/>
          </ac:spMkLst>
        </pc:spChg>
        <pc:spChg chg="del mod">
          <ac:chgData name="DE BUYER Laure" userId="354f4dc3-fc97-4363-a234-6f76b613040e" providerId="ADAL" clId="{F50C8459-E2E7-4139-8B5A-734B0133AD44}" dt="2024-01-02T13:55:55.957" v="1818" actId="478"/>
          <ac:spMkLst>
            <pc:docMk/>
            <pc:sldMk cId="106887898" sldId="285"/>
            <ac:spMk id="21" creationId="{577BAE87-B660-48AF-8F31-9A6D37FCE507}"/>
          </ac:spMkLst>
        </pc:spChg>
        <pc:spChg chg="del">
          <ac:chgData name="DE BUYER Laure" userId="354f4dc3-fc97-4363-a234-6f76b613040e" providerId="ADAL" clId="{F50C8459-E2E7-4139-8B5A-734B0133AD44}" dt="2024-01-02T13:55:54.428" v="1816" actId="478"/>
          <ac:spMkLst>
            <pc:docMk/>
            <pc:sldMk cId="106887898" sldId="285"/>
            <ac:spMk id="22" creationId="{577BAE87-B660-48AF-8F31-9A6D37FCE507}"/>
          </ac:spMkLst>
        </pc:spChg>
        <pc:grpChg chg="mod">
          <ac:chgData name="DE BUYER Laure" userId="354f4dc3-fc97-4363-a234-6f76b613040e" providerId="ADAL" clId="{F50C8459-E2E7-4139-8B5A-734B0133AD44}" dt="2024-01-02T14:05:39.527" v="2102" actId="14100"/>
          <ac:grpSpMkLst>
            <pc:docMk/>
            <pc:sldMk cId="106887898" sldId="285"/>
            <ac:grpSpMk id="3" creationId="{00000000-0000-0000-0000-000000000000}"/>
          </ac:grpSpMkLst>
        </pc:grpChg>
        <pc:cxnChg chg="del">
          <ac:chgData name="DE BUYER Laure" userId="354f4dc3-fc97-4363-a234-6f76b613040e" providerId="ADAL" clId="{F50C8459-E2E7-4139-8B5A-734B0133AD44}" dt="2024-01-02T13:55:56.832" v="1819" actId="478"/>
          <ac:cxnSpMkLst>
            <pc:docMk/>
            <pc:sldMk cId="106887898" sldId="285"/>
            <ac:cxnSpMk id="12" creationId="{00000000-0000-0000-0000-000000000000}"/>
          </ac:cxnSpMkLst>
        </pc:cxnChg>
      </pc:sldChg>
      <pc:sldChg chg="addSp delSp modSp mod ord">
        <pc:chgData name="DE BUYER Laure" userId="354f4dc3-fc97-4363-a234-6f76b613040e" providerId="ADAL" clId="{F50C8459-E2E7-4139-8B5A-734B0133AD44}" dt="2024-01-02T14:05:59.789" v="2105" actId="14100"/>
        <pc:sldMkLst>
          <pc:docMk/>
          <pc:sldMk cId="4180493093" sldId="286"/>
        </pc:sldMkLst>
        <pc:spChg chg="add mod">
          <ac:chgData name="DE BUYER Laure" userId="354f4dc3-fc97-4363-a234-6f76b613040e" providerId="ADAL" clId="{F50C8459-E2E7-4139-8B5A-734B0133AD44}" dt="2024-01-02T14:05:47.321" v="2103"/>
          <ac:spMkLst>
            <pc:docMk/>
            <pc:sldMk cId="4180493093" sldId="286"/>
            <ac:spMk id="2" creationId="{18A6DD51-080D-4FB6-2C11-B54E775BC562}"/>
          </ac:spMkLst>
        </pc:spChg>
        <pc:spChg chg="mod">
          <ac:chgData name="DE BUYER Laure" userId="354f4dc3-fc97-4363-a234-6f76b613040e" providerId="ADAL" clId="{F50C8459-E2E7-4139-8B5A-734B0133AD44}" dt="2023-12-05T09:04:57.595" v="872" actId="242"/>
          <ac:spMkLst>
            <pc:docMk/>
            <pc:sldMk cId="4180493093" sldId="286"/>
            <ac:spMk id="4" creationId="{00000000-0000-0000-0000-000000000000}"/>
          </ac:spMkLst>
        </pc:spChg>
        <pc:spChg chg="mod">
          <ac:chgData name="DE BUYER Laure" userId="354f4dc3-fc97-4363-a234-6f76b613040e" providerId="ADAL" clId="{F50C8459-E2E7-4139-8B5A-734B0133AD44}" dt="2024-01-02T14:05:52.831" v="2104" actId="1076"/>
          <ac:spMkLst>
            <pc:docMk/>
            <pc:sldMk cId="4180493093" sldId="286"/>
            <ac:spMk id="14" creationId="{00000000-0000-0000-0000-000000000000}"/>
          </ac:spMkLst>
        </pc:spChg>
        <pc:spChg chg="del">
          <ac:chgData name="DE BUYER Laure" userId="354f4dc3-fc97-4363-a234-6f76b613040e" providerId="ADAL" clId="{F50C8459-E2E7-4139-8B5A-734B0133AD44}" dt="2024-01-02T13:55:48.331" v="1813" actId="478"/>
          <ac:spMkLst>
            <pc:docMk/>
            <pc:sldMk cId="4180493093" sldId="286"/>
            <ac:spMk id="21" creationId="{577BAE87-B660-48AF-8F31-9A6D37FCE507}"/>
          </ac:spMkLst>
        </pc:spChg>
        <pc:spChg chg="del">
          <ac:chgData name="DE BUYER Laure" userId="354f4dc3-fc97-4363-a234-6f76b613040e" providerId="ADAL" clId="{F50C8459-E2E7-4139-8B5A-734B0133AD44}" dt="2024-01-02T13:55:49.377" v="1814" actId="478"/>
          <ac:spMkLst>
            <pc:docMk/>
            <pc:sldMk cId="4180493093" sldId="286"/>
            <ac:spMk id="22" creationId="{577BAE87-B660-48AF-8F31-9A6D37FCE507}"/>
          </ac:spMkLst>
        </pc:spChg>
        <pc:grpChg chg="mod">
          <ac:chgData name="DE BUYER Laure" userId="354f4dc3-fc97-4363-a234-6f76b613040e" providerId="ADAL" clId="{F50C8459-E2E7-4139-8B5A-734B0133AD44}" dt="2024-01-02T14:05:59.789" v="2105" actId="14100"/>
          <ac:grpSpMkLst>
            <pc:docMk/>
            <pc:sldMk cId="4180493093" sldId="286"/>
            <ac:grpSpMk id="11" creationId="{00000000-0000-0000-0000-000000000000}"/>
          </ac:grpSpMkLst>
        </pc:grpChg>
        <pc:picChg chg="mod">
          <ac:chgData name="DE BUYER Laure" userId="354f4dc3-fc97-4363-a234-6f76b613040e" providerId="ADAL" clId="{F50C8459-E2E7-4139-8B5A-734B0133AD44}" dt="2023-12-05T09:40:04.248" v="1487" actId="1076"/>
          <ac:picMkLst>
            <pc:docMk/>
            <pc:sldMk cId="4180493093" sldId="286"/>
            <ac:picMk id="15" creationId="{00000000-0000-0000-0000-000000000000}"/>
          </ac:picMkLst>
        </pc:picChg>
        <pc:cxnChg chg="del">
          <ac:chgData name="DE BUYER Laure" userId="354f4dc3-fc97-4363-a234-6f76b613040e" providerId="ADAL" clId="{F50C8459-E2E7-4139-8B5A-734B0133AD44}" dt="2024-01-02T13:55:50.102" v="1815" actId="478"/>
          <ac:cxnSpMkLst>
            <pc:docMk/>
            <pc:sldMk cId="4180493093" sldId="286"/>
            <ac:cxnSpMk id="16" creationId="{00000000-0000-0000-0000-000000000000}"/>
          </ac:cxnSpMkLst>
        </pc:cxnChg>
      </pc:sldChg>
      <pc:sldChg chg="addSp delSp modSp mod ord">
        <pc:chgData name="DE BUYER Laure" userId="354f4dc3-fc97-4363-a234-6f76b613040e" providerId="ADAL" clId="{F50C8459-E2E7-4139-8B5A-734B0133AD44}" dt="2024-01-02T14:06:13.101" v="2108" actId="14100"/>
        <pc:sldMkLst>
          <pc:docMk/>
          <pc:sldMk cId="1357183186" sldId="287"/>
        </pc:sldMkLst>
        <pc:spChg chg="add mod">
          <ac:chgData name="DE BUYER Laure" userId="354f4dc3-fc97-4363-a234-6f76b613040e" providerId="ADAL" clId="{F50C8459-E2E7-4139-8B5A-734B0133AD44}" dt="2023-12-12T16:13:57.704" v="1658" actId="1076"/>
          <ac:spMkLst>
            <pc:docMk/>
            <pc:sldMk cId="1357183186" sldId="287"/>
            <ac:spMk id="2" creationId="{EA2248A9-C2E9-B2D5-63C4-95AED5BEF7A9}"/>
          </ac:spMkLst>
        </pc:spChg>
        <pc:spChg chg="add mod">
          <ac:chgData name="DE BUYER Laure" userId="354f4dc3-fc97-4363-a234-6f76b613040e" providerId="ADAL" clId="{F50C8459-E2E7-4139-8B5A-734B0133AD44}" dt="2024-01-02T14:06:06.630" v="2106"/>
          <ac:spMkLst>
            <pc:docMk/>
            <pc:sldMk cId="1357183186" sldId="287"/>
            <ac:spMk id="3" creationId="{8941CF31-5F39-992E-80F6-F7F41BF4A583}"/>
          </ac:spMkLst>
        </pc:spChg>
        <pc:spChg chg="mod">
          <ac:chgData name="DE BUYER Laure" userId="354f4dc3-fc97-4363-a234-6f76b613040e" providerId="ADAL" clId="{F50C8459-E2E7-4139-8B5A-734B0133AD44}" dt="2023-12-05T09:07:41.075" v="939" actId="1076"/>
          <ac:spMkLst>
            <pc:docMk/>
            <pc:sldMk cId="1357183186" sldId="287"/>
            <ac:spMk id="4" creationId="{00000000-0000-0000-0000-000000000000}"/>
          </ac:spMkLst>
        </pc:spChg>
        <pc:spChg chg="mod">
          <ac:chgData name="DE BUYER Laure" userId="354f4dc3-fc97-4363-a234-6f76b613040e" providerId="ADAL" clId="{F50C8459-E2E7-4139-8B5A-734B0133AD44}" dt="2024-01-02T14:06:13.101" v="2108" actId="14100"/>
          <ac:spMkLst>
            <pc:docMk/>
            <pc:sldMk cId="1357183186" sldId="287"/>
            <ac:spMk id="13" creationId="{C7592EE2-2E4F-4AA0-A85A-AD990E5F6535}"/>
          </ac:spMkLst>
        </pc:spChg>
        <pc:spChg chg="mod">
          <ac:chgData name="DE BUYER Laure" userId="354f4dc3-fc97-4363-a234-6f76b613040e" providerId="ADAL" clId="{F50C8459-E2E7-4139-8B5A-734B0133AD44}" dt="2024-01-02T14:06:10.483" v="2107" actId="1076"/>
          <ac:spMkLst>
            <pc:docMk/>
            <pc:sldMk cId="1357183186" sldId="287"/>
            <ac:spMk id="14" creationId="{00000000-0000-0000-0000-000000000000}"/>
          </ac:spMkLst>
        </pc:spChg>
        <pc:spChg chg="del">
          <ac:chgData name="DE BUYER Laure" userId="354f4dc3-fc97-4363-a234-6f76b613040e" providerId="ADAL" clId="{F50C8459-E2E7-4139-8B5A-734B0133AD44}" dt="2023-12-12T16:14:00.429" v="1659" actId="478"/>
          <ac:spMkLst>
            <pc:docMk/>
            <pc:sldMk cId="1357183186" sldId="287"/>
            <ac:spMk id="16" creationId="{00000000-0000-0000-0000-000000000000}"/>
          </ac:spMkLst>
        </pc:spChg>
        <pc:spChg chg="del">
          <ac:chgData name="DE BUYER Laure" userId="354f4dc3-fc97-4363-a234-6f76b613040e" providerId="ADAL" clId="{F50C8459-E2E7-4139-8B5A-734B0133AD44}" dt="2024-01-02T13:55:43.391" v="1811" actId="478"/>
          <ac:spMkLst>
            <pc:docMk/>
            <pc:sldMk cId="1357183186" sldId="287"/>
            <ac:spMk id="17" creationId="{577BAE87-B660-48AF-8F31-9A6D37FCE507}"/>
          </ac:spMkLst>
        </pc:spChg>
        <pc:spChg chg="del">
          <ac:chgData name="DE BUYER Laure" userId="354f4dc3-fc97-4363-a234-6f76b613040e" providerId="ADAL" clId="{F50C8459-E2E7-4139-8B5A-734B0133AD44}" dt="2024-01-02T13:55:42.526" v="1810" actId="478"/>
          <ac:spMkLst>
            <pc:docMk/>
            <pc:sldMk cId="1357183186" sldId="287"/>
            <ac:spMk id="18" creationId="{577BAE87-B660-48AF-8F31-9A6D37FCE507}"/>
          </ac:spMkLst>
        </pc:spChg>
        <pc:picChg chg="mod">
          <ac:chgData name="DE BUYER Laure" userId="354f4dc3-fc97-4363-a234-6f76b613040e" providerId="ADAL" clId="{F50C8459-E2E7-4139-8B5A-734B0133AD44}" dt="2023-12-05T09:40:09.600" v="1488" actId="1076"/>
          <ac:picMkLst>
            <pc:docMk/>
            <pc:sldMk cId="1357183186" sldId="287"/>
            <ac:picMk id="11" creationId="{00000000-0000-0000-0000-000000000000}"/>
          </ac:picMkLst>
        </pc:picChg>
        <pc:cxnChg chg="del">
          <ac:chgData name="DE BUYER Laure" userId="354f4dc3-fc97-4363-a234-6f76b613040e" providerId="ADAL" clId="{F50C8459-E2E7-4139-8B5A-734B0133AD44}" dt="2024-01-02T13:55:44.183" v="1812" actId="478"/>
          <ac:cxnSpMkLst>
            <pc:docMk/>
            <pc:sldMk cId="1357183186" sldId="287"/>
            <ac:cxnSpMk id="19" creationId="{00000000-0000-0000-0000-000000000000}"/>
          </ac:cxnSpMkLst>
        </pc:cxnChg>
      </pc:sldChg>
      <pc:sldChg chg="del">
        <pc:chgData name="DE BUYER Laure" userId="354f4dc3-fc97-4363-a234-6f76b613040e" providerId="ADAL" clId="{F50C8459-E2E7-4139-8B5A-734B0133AD44}" dt="2023-12-05T09:39:28.112" v="1486" actId="47"/>
        <pc:sldMkLst>
          <pc:docMk/>
          <pc:sldMk cId="228616111" sldId="288"/>
        </pc:sldMkLst>
      </pc:sldChg>
      <pc:sldChg chg="del">
        <pc:chgData name="DE BUYER Laure" userId="354f4dc3-fc97-4363-a234-6f76b613040e" providerId="ADAL" clId="{F50C8459-E2E7-4139-8B5A-734B0133AD44}" dt="2023-12-05T09:39:28.112" v="1486" actId="47"/>
        <pc:sldMkLst>
          <pc:docMk/>
          <pc:sldMk cId="791235636" sldId="289"/>
        </pc:sldMkLst>
      </pc:sldChg>
      <pc:sldChg chg="del">
        <pc:chgData name="DE BUYER Laure" userId="354f4dc3-fc97-4363-a234-6f76b613040e" providerId="ADAL" clId="{F50C8459-E2E7-4139-8B5A-734B0133AD44}" dt="2023-12-05T09:39:28.112" v="1486" actId="47"/>
        <pc:sldMkLst>
          <pc:docMk/>
          <pc:sldMk cId="2989621136" sldId="290"/>
        </pc:sldMkLst>
      </pc:sldChg>
      <pc:sldChg chg="del">
        <pc:chgData name="DE BUYER Laure" userId="354f4dc3-fc97-4363-a234-6f76b613040e" providerId="ADAL" clId="{F50C8459-E2E7-4139-8B5A-734B0133AD44}" dt="2023-12-05T09:39:28.112" v="1486" actId="47"/>
        <pc:sldMkLst>
          <pc:docMk/>
          <pc:sldMk cId="1309738037" sldId="291"/>
        </pc:sldMkLst>
      </pc:sldChg>
      <pc:sldChg chg="del">
        <pc:chgData name="DE BUYER Laure" userId="354f4dc3-fc97-4363-a234-6f76b613040e" providerId="ADAL" clId="{F50C8459-E2E7-4139-8B5A-734B0133AD44}" dt="2023-12-05T09:39:28.112" v="1486" actId="47"/>
        <pc:sldMkLst>
          <pc:docMk/>
          <pc:sldMk cId="1105876073" sldId="292"/>
        </pc:sldMkLst>
      </pc:sldChg>
      <pc:sldChg chg="del">
        <pc:chgData name="DE BUYER Laure" userId="354f4dc3-fc97-4363-a234-6f76b613040e" providerId="ADAL" clId="{F50C8459-E2E7-4139-8B5A-734B0133AD44}" dt="2023-12-05T09:39:28.112" v="1486" actId="47"/>
        <pc:sldMkLst>
          <pc:docMk/>
          <pc:sldMk cId="979876425" sldId="293"/>
        </pc:sldMkLst>
      </pc:sldChg>
      <pc:sldChg chg="del">
        <pc:chgData name="DE BUYER Laure" userId="354f4dc3-fc97-4363-a234-6f76b613040e" providerId="ADAL" clId="{F50C8459-E2E7-4139-8B5A-734B0133AD44}" dt="2023-12-05T09:39:28.112" v="1486" actId="47"/>
        <pc:sldMkLst>
          <pc:docMk/>
          <pc:sldMk cId="1662561848" sldId="294"/>
        </pc:sldMkLst>
      </pc:sldChg>
      <pc:sldChg chg="del">
        <pc:chgData name="DE BUYER Laure" userId="354f4dc3-fc97-4363-a234-6f76b613040e" providerId="ADAL" clId="{F50C8459-E2E7-4139-8B5A-734B0133AD44}" dt="2023-12-05T09:39:28.112" v="1486" actId="47"/>
        <pc:sldMkLst>
          <pc:docMk/>
          <pc:sldMk cId="686357872" sldId="296"/>
        </pc:sldMkLst>
      </pc:sldChg>
      <pc:sldChg chg="del">
        <pc:chgData name="DE BUYER Laure" userId="354f4dc3-fc97-4363-a234-6f76b613040e" providerId="ADAL" clId="{F50C8459-E2E7-4139-8B5A-734B0133AD44}" dt="2023-12-05T09:39:28.112" v="1486" actId="47"/>
        <pc:sldMkLst>
          <pc:docMk/>
          <pc:sldMk cId="1030899598" sldId="301"/>
        </pc:sldMkLst>
      </pc:sldChg>
      <pc:sldChg chg="del">
        <pc:chgData name="DE BUYER Laure" userId="354f4dc3-fc97-4363-a234-6f76b613040e" providerId="ADAL" clId="{F50C8459-E2E7-4139-8B5A-734B0133AD44}" dt="2023-12-05T09:39:28.112" v="1486" actId="47"/>
        <pc:sldMkLst>
          <pc:docMk/>
          <pc:sldMk cId="4144000295" sldId="304"/>
        </pc:sldMkLst>
      </pc:sldChg>
      <pc:sldChg chg="del">
        <pc:chgData name="DE BUYER Laure" userId="354f4dc3-fc97-4363-a234-6f76b613040e" providerId="ADAL" clId="{F50C8459-E2E7-4139-8B5A-734B0133AD44}" dt="2023-12-05T09:39:28.112" v="1486" actId="47"/>
        <pc:sldMkLst>
          <pc:docMk/>
          <pc:sldMk cId="2719818725" sldId="305"/>
        </pc:sldMkLst>
      </pc:sldChg>
      <pc:sldChg chg="del">
        <pc:chgData name="DE BUYER Laure" userId="354f4dc3-fc97-4363-a234-6f76b613040e" providerId="ADAL" clId="{F50C8459-E2E7-4139-8B5A-734B0133AD44}" dt="2023-12-05T09:39:28.112" v="1486" actId="47"/>
        <pc:sldMkLst>
          <pc:docMk/>
          <pc:sldMk cId="3128200811" sldId="316"/>
        </pc:sldMkLst>
      </pc:sldChg>
      <pc:sldChg chg="del">
        <pc:chgData name="DE BUYER Laure" userId="354f4dc3-fc97-4363-a234-6f76b613040e" providerId="ADAL" clId="{F50C8459-E2E7-4139-8B5A-734B0133AD44}" dt="2023-12-05T09:08:54.117" v="946" actId="2696"/>
        <pc:sldMkLst>
          <pc:docMk/>
          <pc:sldMk cId="443787799" sldId="323"/>
        </pc:sldMkLst>
      </pc:sldChg>
      <pc:sldChg chg="del">
        <pc:chgData name="DE BUYER Laure" userId="354f4dc3-fc97-4363-a234-6f76b613040e" providerId="ADAL" clId="{F50C8459-E2E7-4139-8B5A-734B0133AD44}" dt="2023-12-05T09:08:12.989" v="943" actId="47"/>
        <pc:sldMkLst>
          <pc:docMk/>
          <pc:sldMk cId="4236527819" sldId="324"/>
        </pc:sldMkLst>
      </pc:sldChg>
      <pc:sldChg chg="addSp delSp modSp add mod">
        <pc:chgData name="DE BUYER Laure" userId="354f4dc3-fc97-4363-a234-6f76b613040e" providerId="ADAL" clId="{F50C8459-E2E7-4139-8B5A-734B0133AD44}" dt="2023-12-05T09:41:51.441" v="1510" actId="207"/>
        <pc:sldMkLst>
          <pc:docMk/>
          <pc:sldMk cId="2821515177" sldId="325"/>
        </pc:sldMkLst>
        <pc:spChg chg="del">
          <ac:chgData name="DE BUYER Laure" userId="354f4dc3-fc97-4363-a234-6f76b613040e" providerId="ADAL" clId="{F50C8459-E2E7-4139-8B5A-734B0133AD44}" dt="2023-12-04T16:49:46.161" v="238" actId="478"/>
          <ac:spMkLst>
            <pc:docMk/>
            <pc:sldMk cId="2821515177" sldId="325"/>
            <ac:spMk id="2" creationId="{00000000-0000-0000-0000-000000000000}"/>
          </ac:spMkLst>
        </pc:spChg>
        <pc:spChg chg="add mod">
          <ac:chgData name="DE BUYER Laure" userId="354f4dc3-fc97-4363-a234-6f76b613040e" providerId="ADAL" clId="{F50C8459-E2E7-4139-8B5A-734B0133AD44}" dt="2023-12-05T09:41:51.441" v="1510" actId="207"/>
          <ac:spMkLst>
            <pc:docMk/>
            <pc:sldMk cId="2821515177" sldId="325"/>
            <ac:spMk id="2" creationId="{05D93972-C3DF-D928-A641-71573BD4802C}"/>
          </ac:spMkLst>
        </pc:spChg>
        <pc:spChg chg="add del mod">
          <ac:chgData name="DE BUYER Laure" userId="354f4dc3-fc97-4363-a234-6f76b613040e" providerId="ADAL" clId="{F50C8459-E2E7-4139-8B5A-734B0133AD44}" dt="2023-12-04T16:49:48.661" v="239" actId="478"/>
          <ac:spMkLst>
            <pc:docMk/>
            <pc:sldMk cId="2821515177" sldId="325"/>
            <ac:spMk id="5" creationId="{0265C92C-D1C9-88CF-5874-8CB7D2EE4D2B}"/>
          </ac:spMkLst>
        </pc:spChg>
        <pc:spChg chg="add mod">
          <ac:chgData name="DE BUYER Laure" userId="354f4dc3-fc97-4363-a234-6f76b613040e" providerId="ADAL" clId="{F50C8459-E2E7-4139-8B5A-734B0133AD44}" dt="2023-12-04T16:51:29.388" v="257" actId="1076"/>
          <ac:spMkLst>
            <pc:docMk/>
            <pc:sldMk cId="2821515177" sldId="325"/>
            <ac:spMk id="12" creationId="{4FFCEF6E-814C-B668-1A9D-90B6FAA269A5}"/>
          </ac:spMkLst>
        </pc:spChg>
        <pc:spChg chg="mod">
          <ac:chgData name="DE BUYER Laure" userId="354f4dc3-fc97-4363-a234-6f76b613040e" providerId="ADAL" clId="{F50C8459-E2E7-4139-8B5A-734B0133AD44}" dt="2023-12-04T16:49:32.861" v="235" actId="14100"/>
          <ac:spMkLst>
            <pc:docMk/>
            <pc:sldMk cId="2821515177" sldId="325"/>
            <ac:spMk id="13" creationId="{00000000-0000-0000-0000-000000000000}"/>
          </ac:spMkLst>
        </pc:spChg>
        <pc:spChg chg="del">
          <ac:chgData name="DE BUYER Laure" userId="354f4dc3-fc97-4363-a234-6f76b613040e" providerId="ADAL" clId="{F50C8459-E2E7-4139-8B5A-734B0133AD44}" dt="2023-12-04T16:49:40.094" v="236" actId="478"/>
          <ac:spMkLst>
            <pc:docMk/>
            <pc:sldMk cId="2821515177" sldId="325"/>
            <ac:spMk id="14" creationId="{C7592EE2-2E4F-4AA0-A85A-AD990E5F6535}"/>
          </ac:spMkLst>
        </pc:spChg>
        <pc:spChg chg="add mod">
          <ac:chgData name="DE BUYER Laure" userId="354f4dc3-fc97-4363-a234-6f76b613040e" providerId="ADAL" clId="{F50C8459-E2E7-4139-8B5A-734B0133AD44}" dt="2023-12-04T16:51:56.182" v="268" actId="1035"/>
          <ac:spMkLst>
            <pc:docMk/>
            <pc:sldMk cId="2821515177" sldId="325"/>
            <ac:spMk id="15" creationId="{3F87CBE0-EBCE-D098-8F4C-D9683063A6C3}"/>
          </ac:spMkLst>
        </pc:spChg>
        <pc:spChg chg="del">
          <ac:chgData name="DE BUYER Laure" userId="354f4dc3-fc97-4363-a234-6f76b613040e" providerId="ADAL" clId="{F50C8459-E2E7-4139-8B5A-734B0133AD44}" dt="2023-12-04T16:49:46.161" v="238" actId="478"/>
          <ac:spMkLst>
            <pc:docMk/>
            <pc:sldMk cId="2821515177" sldId="325"/>
            <ac:spMk id="17" creationId="{00000000-0000-0000-0000-000000000000}"/>
          </ac:spMkLst>
        </pc:spChg>
        <pc:spChg chg="del">
          <ac:chgData name="DE BUYER Laure" userId="354f4dc3-fc97-4363-a234-6f76b613040e" providerId="ADAL" clId="{F50C8459-E2E7-4139-8B5A-734B0133AD44}" dt="2023-12-04T16:49:46.161" v="238" actId="478"/>
          <ac:spMkLst>
            <pc:docMk/>
            <pc:sldMk cId="2821515177" sldId="325"/>
            <ac:spMk id="18" creationId="{00000000-0000-0000-0000-000000000000}"/>
          </ac:spMkLst>
        </pc:spChg>
        <pc:spChg chg="del mod">
          <ac:chgData name="DE BUYER Laure" userId="354f4dc3-fc97-4363-a234-6f76b613040e" providerId="ADAL" clId="{F50C8459-E2E7-4139-8B5A-734B0133AD44}" dt="2023-12-04T16:49:46.161" v="238" actId="478"/>
          <ac:spMkLst>
            <pc:docMk/>
            <pc:sldMk cId="2821515177" sldId="325"/>
            <ac:spMk id="19" creationId="{00000000-0000-0000-0000-000000000000}"/>
          </ac:spMkLst>
        </pc:spChg>
        <pc:spChg chg="del">
          <ac:chgData name="DE BUYER Laure" userId="354f4dc3-fc97-4363-a234-6f76b613040e" providerId="ADAL" clId="{F50C8459-E2E7-4139-8B5A-734B0133AD44}" dt="2023-12-04T16:49:46.161" v="238" actId="478"/>
          <ac:spMkLst>
            <pc:docMk/>
            <pc:sldMk cId="2821515177" sldId="325"/>
            <ac:spMk id="20" creationId="{00000000-0000-0000-0000-000000000000}"/>
          </ac:spMkLst>
        </pc:spChg>
        <pc:spChg chg="del">
          <ac:chgData name="DE BUYER Laure" userId="354f4dc3-fc97-4363-a234-6f76b613040e" providerId="ADAL" clId="{F50C8459-E2E7-4139-8B5A-734B0133AD44}" dt="2023-12-04T16:49:46.161" v="238" actId="478"/>
          <ac:spMkLst>
            <pc:docMk/>
            <pc:sldMk cId="2821515177" sldId="325"/>
            <ac:spMk id="22" creationId="{C7592EE2-2E4F-4AA0-A85A-AD990E5F6535}"/>
          </ac:spMkLst>
        </pc:spChg>
        <pc:spChg chg="add mod">
          <ac:chgData name="DE BUYER Laure" userId="354f4dc3-fc97-4363-a234-6f76b613040e" providerId="ADAL" clId="{F50C8459-E2E7-4139-8B5A-734B0133AD44}" dt="2023-12-04T16:52:08.262" v="270" actId="1076"/>
          <ac:spMkLst>
            <pc:docMk/>
            <pc:sldMk cId="2821515177" sldId="325"/>
            <ac:spMk id="24" creationId="{3C81C61F-D436-9435-ABF4-597261215616}"/>
          </ac:spMkLst>
        </pc:spChg>
        <pc:grpChg chg="del">
          <ac:chgData name="DE BUYER Laure" userId="354f4dc3-fc97-4363-a234-6f76b613040e" providerId="ADAL" clId="{F50C8459-E2E7-4139-8B5A-734B0133AD44}" dt="2023-12-04T16:49:46.161" v="238" actId="478"/>
          <ac:grpSpMkLst>
            <pc:docMk/>
            <pc:sldMk cId="2821515177" sldId="325"/>
            <ac:grpSpMk id="16" creationId="{00000000-0000-0000-0000-000000000000}"/>
          </ac:grpSpMkLst>
        </pc:grpChg>
        <pc:picChg chg="del">
          <ac:chgData name="DE BUYER Laure" userId="354f4dc3-fc97-4363-a234-6f76b613040e" providerId="ADAL" clId="{F50C8459-E2E7-4139-8B5A-734B0133AD44}" dt="2023-12-04T16:49:42.722" v="237" actId="478"/>
          <ac:picMkLst>
            <pc:docMk/>
            <pc:sldMk cId="2821515177" sldId="325"/>
            <ac:picMk id="3" creationId="{00000000-0000-0000-0000-000000000000}"/>
          </ac:picMkLst>
        </pc:picChg>
        <pc:picChg chg="add mod">
          <ac:chgData name="DE BUYER Laure" userId="354f4dc3-fc97-4363-a234-6f76b613040e" providerId="ADAL" clId="{F50C8459-E2E7-4139-8B5A-734B0133AD44}" dt="2023-12-04T16:51:47.850" v="263" actId="1076"/>
          <ac:picMkLst>
            <pc:docMk/>
            <pc:sldMk cId="2821515177" sldId="325"/>
            <ac:picMk id="6" creationId="{6F145F0E-55ED-B307-E735-7033ACE12FEC}"/>
          </ac:picMkLst>
        </pc:picChg>
      </pc:sldChg>
      <pc:sldChg chg="modSp mod">
        <pc:chgData name="DE BUYER Laure" userId="354f4dc3-fc97-4363-a234-6f76b613040e" providerId="ADAL" clId="{F50C8459-E2E7-4139-8B5A-734B0133AD44}" dt="2023-12-04T16:54:14.189" v="279" actId="1076"/>
        <pc:sldMkLst>
          <pc:docMk/>
          <pc:sldMk cId="727997445" sldId="326"/>
        </pc:sldMkLst>
        <pc:spChg chg="mod">
          <ac:chgData name="DE BUYER Laure" userId="354f4dc3-fc97-4363-a234-6f76b613040e" providerId="ADAL" clId="{F50C8459-E2E7-4139-8B5A-734B0133AD44}" dt="2023-12-04T16:49:07.608" v="233" actId="1076"/>
          <ac:spMkLst>
            <pc:docMk/>
            <pc:sldMk cId="727997445" sldId="326"/>
            <ac:spMk id="7" creationId="{577BAE87-B660-48AF-8F31-9A6D37FCE507}"/>
          </ac:spMkLst>
        </pc:spChg>
        <pc:spChg chg="mod">
          <ac:chgData name="DE BUYER Laure" userId="354f4dc3-fc97-4363-a234-6f76b613040e" providerId="ADAL" clId="{F50C8459-E2E7-4139-8B5A-734B0133AD44}" dt="2023-12-04T16:54:14.189" v="279" actId="1076"/>
          <ac:spMkLst>
            <pc:docMk/>
            <pc:sldMk cId="727997445" sldId="326"/>
            <ac:spMk id="8" creationId="{00000000-0000-0000-0000-000000000000}"/>
          </ac:spMkLst>
        </pc:spChg>
        <pc:picChg chg="mod">
          <ac:chgData name="DE BUYER Laure" userId="354f4dc3-fc97-4363-a234-6f76b613040e" providerId="ADAL" clId="{F50C8459-E2E7-4139-8B5A-734B0133AD44}" dt="2023-12-04T16:54:14.189" v="279" actId="1076"/>
          <ac:picMkLst>
            <pc:docMk/>
            <pc:sldMk cId="727997445" sldId="326"/>
            <ac:picMk id="2" creationId="{00000000-0000-0000-0000-000000000000}"/>
          </ac:picMkLst>
        </pc:picChg>
      </pc:sldChg>
      <pc:sldChg chg="addSp delSp modSp add mod">
        <pc:chgData name="DE BUYER Laure" userId="354f4dc3-fc97-4363-a234-6f76b613040e" providerId="ADAL" clId="{F50C8459-E2E7-4139-8B5A-734B0133AD44}" dt="2023-12-05T09:41:29.922" v="1494" actId="1076"/>
        <pc:sldMkLst>
          <pc:docMk/>
          <pc:sldMk cId="1933030747" sldId="327"/>
        </pc:sldMkLst>
        <pc:spChg chg="add mod">
          <ac:chgData name="DE BUYER Laure" userId="354f4dc3-fc97-4363-a234-6f76b613040e" providerId="ADAL" clId="{F50C8459-E2E7-4139-8B5A-734B0133AD44}" dt="2023-12-04T16:57:29.712" v="311" actId="1076"/>
          <ac:spMkLst>
            <pc:docMk/>
            <pc:sldMk cId="1933030747" sldId="327"/>
            <ac:spMk id="2" creationId="{8B6EC0E3-1DEB-E5A0-F8F3-8631EE75533A}"/>
          </ac:spMkLst>
        </pc:spChg>
        <pc:spChg chg="add del mod">
          <ac:chgData name="DE BUYER Laure" userId="354f4dc3-fc97-4363-a234-6f76b613040e" providerId="ADAL" clId="{F50C8459-E2E7-4139-8B5A-734B0133AD44}" dt="2023-12-04T16:56:55.519" v="301" actId="478"/>
          <ac:spMkLst>
            <pc:docMk/>
            <pc:sldMk cId="1933030747" sldId="327"/>
            <ac:spMk id="3" creationId="{1AFF0807-BF56-21A4-9033-635CC256063B}"/>
          </ac:spMkLst>
        </pc:spChg>
        <pc:spChg chg="add mod">
          <ac:chgData name="DE BUYER Laure" userId="354f4dc3-fc97-4363-a234-6f76b613040e" providerId="ADAL" clId="{F50C8459-E2E7-4139-8B5A-734B0133AD44}" dt="2023-12-05T09:41:29.922" v="1494" actId="1076"/>
          <ac:spMkLst>
            <pc:docMk/>
            <pc:sldMk cId="1933030747" sldId="327"/>
            <ac:spMk id="5" creationId="{2B17ECBE-7F07-5E45-7CFA-8D2DF0679F37}"/>
          </ac:spMkLst>
        </pc:spChg>
        <pc:spChg chg="del">
          <ac:chgData name="DE BUYER Laure" userId="354f4dc3-fc97-4363-a234-6f76b613040e" providerId="ADAL" clId="{F50C8459-E2E7-4139-8B5A-734B0133AD44}" dt="2023-12-04T16:55:40.984" v="291" actId="478"/>
          <ac:spMkLst>
            <pc:docMk/>
            <pc:sldMk cId="1933030747" sldId="327"/>
            <ac:spMk id="12" creationId="{4FFCEF6E-814C-B668-1A9D-90B6FAA269A5}"/>
          </ac:spMkLst>
        </pc:spChg>
        <pc:spChg chg="mod">
          <ac:chgData name="DE BUYER Laure" userId="354f4dc3-fc97-4363-a234-6f76b613040e" providerId="ADAL" clId="{F50C8459-E2E7-4139-8B5A-734B0133AD44}" dt="2023-12-04T16:54:52.193" v="283" actId="20577"/>
          <ac:spMkLst>
            <pc:docMk/>
            <pc:sldMk cId="1933030747" sldId="327"/>
            <ac:spMk id="13" creationId="{00000000-0000-0000-0000-000000000000}"/>
          </ac:spMkLst>
        </pc:spChg>
        <pc:spChg chg="del">
          <ac:chgData name="DE BUYER Laure" userId="354f4dc3-fc97-4363-a234-6f76b613040e" providerId="ADAL" clId="{F50C8459-E2E7-4139-8B5A-734B0133AD44}" dt="2023-12-04T16:54:56.140" v="284" actId="478"/>
          <ac:spMkLst>
            <pc:docMk/>
            <pc:sldMk cId="1933030747" sldId="327"/>
            <ac:spMk id="15" creationId="{3F87CBE0-EBCE-D098-8F4C-D9683063A6C3}"/>
          </ac:spMkLst>
        </pc:spChg>
        <pc:picChg chg="add mod modCrop">
          <ac:chgData name="DE BUYER Laure" userId="354f4dc3-fc97-4363-a234-6f76b613040e" providerId="ADAL" clId="{F50C8459-E2E7-4139-8B5A-734B0133AD44}" dt="2023-12-04T16:57:49.534" v="317" actId="1076"/>
          <ac:picMkLst>
            <pc:docMk/>
            <pc:sldMk cId="1933030747" sldId="327"/>
            <ac:picMk id="4" creationId="{088E20D5-B069-A7E3-3AC4-7FEAD64DDAE6}"/>
          </ac:picMkLst>
        </pc:picChg>
        <pc:picChg chg="del">
          <ac:chgData name="DE BUYER Laure" userId="354f4dc3-fc97-4363-a234-6f76b613040e" providerId="ADAL" clId="{F50C8459-E2E7-4139-8B5A-734B0133AD44}" dt="2023-12-04T16:54:49.456" v="281" actId="478"/>
          <ac:picMkLst>
            <pc:docMk/>
            <pc:sldMk cId="1933030747" sldId="327"/>
            <ac:picMk id="6" creationId="{6F145F0E-55ED-B307-E735-7033ACE12FEC}"/>
          </ac:picMkLst>
        </pc:picChg>
      </pc:sldChg>
      <pc:sldChg chg="addSp delSp modSp add mod">
        <pc:chgData name="DE BUYER Laure" userId="354f4dc3-fc97-4363-a234-6f76b613040e" providerId="ADAL" clId="{F50C8459-E2E7-4139-8B5A-734B0133AD44}" dt="2024-01-02T14:14:06.442" v="2288" actId="20577"/>
        <pc:sldMkLst>
          <pc:docMk/>
          <pc:sldMk cId="192516778" sldId="328"/>
        </pc:sldMkLst>
        <pc:spChg chg="del">
          <ac:chgData name="DE BUYER Laure" userId="354f4dc3-fc97-4363-a234-6f76b613040e" providerId="ADAL" clId="{F50C8459-E2E7-4139-8B5A-734B0133AD44}" dt="2023-12-04T17:00:00.138" v="350" actId="478"/>
          <ac:spMkLst>
            <pc:docMk/>
            <pc:sldMk cId="192516778" sldId="328"/>
            <ac:spMk id="2" creationId="{8B6EC0E3-1DEB-E5A0-F8F3-8631EE75533A}"/>
          </ac:spMkLst>
        </pc:spChg>
        <pc:spChg chg="add mod">
          <ac:chgData name="DE BUYER Laure" userId="354f4dc3-fc97-4363-a234-6f76b613040e" providerId="ADAL" clId="{F50C8459-E2E7-4139-8B5A-734B0133AD44}" dt="2023-12-04T17:00:06.556" v="351"/>
          <ac:spMkLst>
            <pc:docMk/>
            <pc:sldMk cId="192516778" sldId="328"/>
            <ac:spMk id="3" creationId="{A4AA2559-A582-3D09-7EF3-324815A05025}"/>
          </ac:spMkLst>
        </pc:spChg>
        <pc:spChg chg="del">
          <ac:chgData name="DE BUYER Laure" userId="354f4dc3-fc97-4363-a234-6f76b613040e" providerId="ADAL" clId="{F50C8459-E2E7-4139-8B5A-734B0133AD44}" dt="2023-12-04T17:00:00.138" v="350" actId="478"/>
          <ac:spMkLst>
            <pc:docMk/>
            <pc:sldMk cId="192516778" sldId="328"/>
            <ac:spMk id="5" creationId="{2B17ECBE-7F07-5E45-7CFA-8D2DF0679F37}"/>
          </ac:spMkLst>
        </pc:spChg>
        <pc:spChg chg="add mod">
          <ac:chgData name="DE BUYER Laure" userId="354f4dc3-fc97-4363-a234-6f76b613040e" providerId="ADAL" clId="{F50C8459-E2E7-4139-8B5A-734B0133AD44}" dt="2024-01-02T14:14:06.442" v="2288" actId="20577"/>
          <ac:spMkLst>
            <pc:docMk/>
            <pc:sldMk cId="192516778" sldId="328"/>
            <ac:spMk id="6" creationId="{4C7DEB68-21C6-B2E5-9B80-E2CD921E9B7D}"/>
          </ac:spMkLst>
        </pc:spChg>
        <pc:spChg chg="add mod">
          <ac:chgData name="DE BUYER Laure" userId="354f4dc3-fc97-4363-a234-6f76b613040e" providerId="ADAL" clId="{F50C8459-E2E7-4139-8B5A-734B0133AD44}" dt="2023-12-04T17:08:24.113" v="406" actId="1076"/>
          <ac:spMkLst>
            <pc:docMk/>
            <pc:sldMk cId="192516778" sldId="328"/>
            <ac:spMk id="7" creationId="{4A6192F4-A359-03C0-857B-17CF0776C9D7}"/>
          </ac:spMkLst>
        </pc:spChg>
        <pc:spChg chg="mod">
          <ac:chgData name="DE BUYER Laure" userId="354f4dc3-fc97-4363-a234-6f76b613040e" providerId="ADAL" clId="{F50C8459-E2E7-4139-8B5A-734B0133AD44}" dt="2023-12-04T17:08:31.698" v="407"/>
          <ac:spMkLst>
            <pc:docMk/>
            <pc:sldMk cId="192516778" sldId="328"/>
            <ac:spMk id="9" creationId="{5AE0A40E-697C-5A5B-FAAE-67313C0EC309}"/>
          </ac:spMkLst>
        </pc:spChg>
        <pc:spChg chg="mod">
          <ac:chgData name="DE BUYER Laure" userId="354f4dc3-fc97-4363-a234-6f76b613040e" providerId="ADAL" clId="{F50C8459-E2E7-4139-8B5A-734B0133AD44}" dt="2023-12-04T17:08:31.698" v="407"/>
          <ac:spMkLst>
            <pc:docMk/>
            <pc:sldMk cId="192516778" sldId="328"/>
            <ac:spMk id="10" creationId="{78DDBFA7-8A62-97E4-A2CB-E94C60BBDBAE}"/>
          </ac:spMkLst>
        </pc:spChg>
        <pc:spChg chg="mod">
          <ac:chgData name="DE BUYER Laure" userId="354f4dc3-fc97-4363-a234-6f76b613040e" providerId="ADAL" clId="{F50C8459-E2E7-4139-8B5A-734B0133AD44}" dt="2023-12-04T17:08:31.698" v="407"/>
          <ac:spMkLst>
            <pc:docMk/>
            <pc:sldMk cId="192516778" sldId="328"/>
            <ac:spMk id="11" creationId="{CC939DB5-3D46-1667-F39B-B294D7500B6D}"/>
          </ac:spMkLst>
        </pc:spChg>
        <pc:spChg chg="mod">
          <ac:chgData name="DE BUYER Laure" userId="354f4dc3-fc97-4363-a234-6f76b613040e" providerId="ADAL" clId="{F50C8459-E2E7-4139-8B5A-734B0133AD44}" dt="2023-12-04T17:08:31.698" v="407"/>
          <ac:spMkLst>
            <pc:docMk/>
            <pc:sldMk cId="192516778" sldId="328"/>
            <ac:spMk id="12" creationId="{372E9385-AA27-E362-A0F5-AEE1C80D0D0F}"/>
          </ac:spMkLst>
        </pc:spChg>
        <pc:spChg chg="mod">
          <ac:chgData name="DE BUYER Laure" userId="354f4dc3-fc97-4363-a234-6f76b613040e" providerId="ADAL" clId="{F50C8459-E2E7-4139-8B5A-734B0133AD44}" dt="2023-12-04T16:59:28.495" v="344" actId="20577"/>
          <ac:spMkLst>
            <pc:docMk/>
            <pc:sldMk cId="192516778" sldId="328"/>
            <ac:spMk id="13" creationId="{00000000-0000-0000-0000-000000000000}"/>
          </ac:spMkLst>
        </pc:spChg>
        <pc:spChg chg="mod">
          <ac:chgData name="DE BUYER Laure" userId="354f4dc3-fc97-4363-a234-6f76b613040e" providerId="ADAL" clId="{F50C8459-E2E7-4139-8B5A-734B0133AD44}" dt="2023-12-04T17:08:31.698" v="407"/>
          <ac:spMkLst>
            <pc:docMk/>
            <pc:sldMk cId="192516778" sldId="328"/>
            <ac:spMk id="14" creationId="{3954D636-4E12-E2CD-8B81-B2317C06995D}"/>
          </ac:spMkLst>
        </pc:spChg>
        <pc:spChg chg="add mod">
          <ac:chgData name="DE BUYER Laure" userId="354f4dc3-fc97-4363-a234-6f76b613040e" providerId="ADAL" clId="{F50C8459-E2E7-4139-8B5A-734B0133AD44}" dt="2023-12-05T09:42:40.666" v="1517" actId="2710"/>
          <ac:spMkLst>
            <pc:docMk/>
            <pc:sldMk cId="192516778" sldId="328"/>
            <ac:spMk id="15" creationId="{84EDB41E-B5EC-509B-0FAD-72ACF6222B27}"/>
          </ac:spMkLst>
        </pc:spChg>
        <pc:spChg chg="add mod">
          <ac:chgData name="DE BUYER Laure" userId="354f4dc3-fc97-4363-a234-6f76b613040e" providerId="ADAL" clId="{F50C8459-E2E7-4139-8B5A-734B0133AD44}" dt="2023-12-05T09:42:43.588" v="1518" actId="1076"/>
          <ac:spMkLst>
            <pc:docMk/>
            <pc:sldMk cId="192516778" sldId="328"/>
            <ac:spMk id="16" creationId="{79B62509-9320-27DD-1575-570CBA724F6B}"/>
          </ac:spMkLst>
        </pc:spChg>
        <pc:spChg chg="del">
          <ac:chgData name="DE BUYER Laure" userId="354f4dc3-fc97-4363-a234-6f76b613040e" providerId="ADAL" clId="{F50C8459-E2E7-4139-8B5A-734B0133AD44}" dt="2023-12-04T17:00:00.138" v="350" actId="478"/>
          <ac:spMkLst>
            <pc:docMk/>
            <pc:sldMk cId="192516778" sldId="328"/>
            <ac:spMk id="24" creationId="{3C81C61F-D436-9435-ABF4-597261215616}"/>
          </ac:spMkLst>
        </pc:spChg>
        <pc:grpChg chg="add mod">
          <ac:chgData name="DE BUYER Laure" userId="354f4dc3-fc97-4363-a234-6f76b613040e" providerId="ADAL" clId="{F50C8459-E2E7-4139-8B5A-734B0133AD44}" dt="2023-12-04T17:08:37.628" v="408" actId="1076"/>
          <ac:grpSpMkLst>
            <pc:docMk/>
            <pc:sldMk cId="192516778" sldId="328"/>
            <ac:grpSpMk id="8" creationId="{BE1BD07A-DF0E-ABBA-0F5A-8A6234360957}"/>
          </ac:grpSpMkLst>
        </pc:grpChg>
        <pc:picChg chg="del">
          <ac:chgData name="DE BUYER Laure" userId="354f4dc3-fc97-4363-a234-6f76b613040e" providerId="ADAL" clId="{F50C8459-E2E7-4139-8B5A-734B0133AD44}" dt="2023-12-04T17:00:00.138" v="350" actId="478"/>
          <ac:picMkLst>
            <pc:docMk/>
            <pc:sldMk cId="192516778" sldId="328"/>
            <ac:picMk id="4" creationId="{088E20D5-B069-A7E3-3AC4-7FEAD64DDAE6}"/>
          </ac:picMkLst>
        </pc:picChg>
        <pc:picChg chg="add del mod">
          <ac:chgData name="DE BUYER Laure" userId="354f4dc3-fc97-4363-a234-6f76b613040e" providerId="ADAL" clId="{F50C8459-E2E7-4139-8B5A-734B0133AD44}" dt="2023-12-04T17:01:50.835" v="364" actId="478"/>
          <ac:picMkLst>
            <pc:docMk/>
            <pc:sldMk cId="192516778" sldId="328"/>
            <ac:picMk id="1026" creationId="{D7874724-15A0-A724-BC74-D88E09B68744}"/>
          </ac:picMkLst>
        </pc:picChg>
        <pc:picChg chg="add mod">
          <ac:chgData name="DE BUYER Laure" userId="354f4dc3-fc97-4363-a234-6f76b613040e" providerId="ADAL" clId="{F50C8459-E2E7-4139-8B5A-734B0133AD44}" dt="2023-12-04T17:07:15.375" v="391" actId="108"/>
          <ac:picMkLst>
            <pc:docMk/>
            <pc:sldMk cId="192516778" sldId="328"/>
            <ac:picMk id="1028" creationId="{FF0DBE39-4A8D-D319-11F7-6DC621DEE797}"/>
          </ac:picMkLst>
        </pc:picChg>
      </pc:sldChg>
      <pc:sldChg chg="addSp delSp modSp add mod">
        <pc:chgData name="DE BUYER Laure" userId="354f4dc3-fc97-4363-a234-6f76b613040e" providerId="ADAL" clId="{F50C8459-E2E7-4139-8B5A-734B0133AD44}" dt="2023-12-05T09:43:05.490" v="1521" actId="255"/>
        <pc:sldMkLst>
          <pc:docMk/>
          <pc:sldMk cId="970862144" sldId="329"/>
        </pc:sldMkLst>
        <pc:spChg chg="del">
          <ac:chgData name="DE BUYER Laure" userId="354f4dc3-fc97-4363-a234-6f76b613040e" providerId="ADAL" clId="{F50C8459-E2E7-4139-8B5A-734B0133AD44}" dt="2023-12-04T16:59:45.989" v="347" actId="478"/>
          <ac:spMkLst>
            <pc:docMk/>
            <pc:sldMk cId="970862144" sldId="329"/>
            <ac:spMk id="2" creationId="{8B6EC0E3-1DEB-E5A0-F8F3-8631EE75533A}"/>
          </ac:spMkLst>
        </pc:spChg>
        <pc:spChg chg="add mod">
          <ac:chgData name="DE BUYER Laure" userId="354f4dc3-fc97-4363-a234-6f76b613040e" providerId="ADAL" clId="{F50C8459-E2E7-4139-8B5A-734B0133AD44}" dt="2023-12-04T16:59:55.499" v="349" actId="1076"/>
          <ac:spMkLst>
            <pc:docMk/>
            <pc:sldMk cId="970862144" sldId="329"/>
            <ac:spMk id="3" creationId="{A3F54556-213B-65A9-FC0C-57A09B3B6010}"/>
          </ac:spMkLst>
        </pc:spChg>
        <pc:spChg chg="del">
          <ac:chgData name="DE BUYER Laure" userId="354f4dc3-fc97-4363-a234-6f76b613040e" providerId="ADAL" clId="{F50C8459-E2E7-4139-8B5A-734B0133AD44}" dt="2023-12-04T16:59:45.989" v="347" actId="478"/>
          <ac:spMkLst>
            <pc:docMk/>
            <pc:sldMk cId="970862144" sldId="329"/>
            <ac:spMk id="5" creationId="{2B17ECBE-7F07-5E45-7CFA-8D2DF0679F37}"/>
          </ac:spMkLst>
        </pc:spChg>
        <pc:spChg chg="add mod">
          <ac:chgData name="DE BUYER Laure" userId="354f4dc3-fc97-4363-a234-6f76b613040e" providerId="ADAL" clId="{F50C8459-E2E7-4139-8B5A-734B0133AD44}" dt="2023-12-05T08:54:50.633" v="561" actId="20577"/>
          <ac:spMkLst>
            <pc:docMk/>
            <pc:sldMk cId="970862144" sldId="329"/>
            <ac:spMk id="6" creationId="{30DDF4DE-9F87-8F7C-11EA-4234DD923629}"/>
          </ac:spMkLst>
        </pc:spChg>
        <pc:spChg chg="add del mod">
          <ac:chgData name="DE BUYER Laure" userId="354f4dc3-fc97-4363-a234-6f76b613040e" providerId="ADAL" clId="{F50C8459-E2E7-4139-8B5A-734B0133AD44}" dt="2023-12-04T17:03:22.420" v="370"/>
          <ac:spMkLst>
            <pc:docMk/>
            <pc:sldMk cId="970862144" sldId="329"/>
            <ac:spMk id="7" creationId="{DA06AB2E-89E5-6524-CE99-71212521EF4F}"/>
          </ac:spMkLst>
        </pc:spChg>
        <pc:spChg chg="add mod ord">
          <ac:chgData name="DE BUYER Laure" userId="354f4dc3-fc97-4363-a234-6f76b613040e" providerId="ADAL" clId="{F50C8459-E2E7-4139-8B5A-734B0133AD44}" dt="2023-12-04T17:17:55.295" v="530" actId="1076"/>
          <ac:spMkLst>
            <pc:docMk/>
            <pc:sldMk cId="970862144" sldId="329"/>
            <ac:spMk id="9" creationId="{50183E51-7BA9-22B0-72E2-C838E4FE21BE}"/>
          </ac:spMkLst>
        </pc:spChg>
        <pc:spChg chg="add del mod">
          <ac:chgData name="DE BUYER Laure" userId="354f4dc3-fc97-4363-a234-6f76b613040e" providerId="ADAL" clId="{F50C8459-E2E7-4139-8B5A-734B0133AD44}" dt="2023-12-04T17:07:48.924" v="400" actId="478"/>
          <ac:spMkLst>
            <pc:docMk/>
            <pc:sldMk cId="970862144" sldId="329"/>
            <ac:spMk id="10" creationId="{E1746B9C-D8CA-5C61-FBDA-DD5AC94958D6}"/>
          </ac:spMkLst>
        </pc:spChg>
        <pc:spChg chg="mod">
          <ac:chgData name="DE BUYER Laure" userId="354f4dc3-fc97-4363-a234-6f76b613040e" providerId="ADAL" clId="{F50C8459-E2E7-4139-8B5A-734B0133AD44}" dt="2023-12-04T17:17:55.295" v="530" actId="1076"/>
          <ac:spMkLst>
            <pc:docMk/>
            <pc:sldMk cId="970862144" sldId="329"/>
            <ac:spMk id="12" creationId="{3CBB7B3D-8527-0D2A-C21B-9A3B7F8A9CA5}"/>
          </ac:spMkLst>
        </pc:spChg>
        <pc:spChg chg="mod">
          <ac:chgData name="DE BUYER Laure" userId="354f4dc3-fc97-4363-a234-6f76b613040e" providerId="ADAL" clId="{F50C8459-E2E7-4139-8B5A-734B0133AD44}" dt="2023-12-04T16:59:37.186" v="346" actId="20577"/>
          <ac:spMkLst>
            <pc:docMk/>
            <pc:sldMk cId="970862144" sldId="329"/>
            <ac:spMk id="13" creationId="{00000000-0000-0000-0000-000000000000}"/>
          </ac:spMkLst>
        </pc:spChg>
        <pc:spChg chg="mod">
          <ac:chgData name="DE BUYER Laure" userId="354f4dc3-fc97-4363-a234-6f76b613040e" providerId="ADAL" clId="{F50C8459-E2E7-4139-8B5A-734B0133AD44}" dt="2023-12-04T17:17:55.295" v="530" actId="1076"/>
          <ac:spMkLst>
            <pc:docMk/>
            <pc:sldMk cId="970862144" sldId="329"/>
            <ac:spMk id="14" creationId="{06B3D841-959A-5E4B-E59D-48F0871802D6}"/>
          </ac:spMkLst>
        </pc:spChg>
        <pc:spChg chg="mod">
          <ac:chgData name="DE BUYER Laure" userId="354f4dc3-fc97-4363-a234-6f76b613040e" providerId="ADAL" clId="{F50C8459-E2E7-4139-8B5A-734B0133AD44}" dt="2023-12-04T17:17:55.295" v="530" actId="1076"/>
          <ac:spMkLst>
            <pc:docMk/>
            <pc:sldMk cId="970862144" sldId="329"/>
            <ac:spMk id="15" creationId="{372DEA91-AA0F-AC6C-28A4-0C63815D3D8F}"/>
          </ac:spMkLst>
        </pc:spChg>
        <pc:spChg chg="mod">
          <ac:chgData name="DE BUYER Laure" userId="354f4dc3-fc97-4363-a234-6f76b613040e" providerId="ADAL" clId="{F50C8459-E2E7-4139-8B5A-734B0133AD44}" dt="2023-12-04T17:17:55.295" v="530" actId="1076"/>
          <ac:spMkLst>
            <pc:docMk/>
            <pc:sldMk cId="970862144" sldId="329"/>
            <ac:spMk id="16" creationId="{40214D39-1CAC-93E2-47BE-B24F751FD3EC}"/>
          </ac:spMkLst>
        </pc:spChg>
        <pc:spChg chg="mod">
          <ac:chgData name="DE BUYER Laure" userId="354f4dc3-fc97-4363-a234-6f76b613040e" providerId="ADAL" clId="{F50C8459-E2E7-4139-8B5A-734B0133AD44}" dt="2023-12-04T17:17:55.295" v="530" actId="1076"/>
          <ac:spMkLst>
            <pc:docMk/>
            <pc:sldMk cId="970862144" sldId="329"/>
            <ac:spMk id="17" creationId="{27602F41-DD70-20B1-7ED7-781EE0772FB3}"/>
          </ac:spMkLst>
        </pc:spChg>
        <pc:spChg chg="add del mod">
          <ac:chgData name="DE BUYER Laure" userId="354f4dc3-fc97-4363-a234-6f76b613040e" providerId="ADAL" clId="{F50C8459-E2E7-4139-8B5A-734B0133AD44}" dt="2023-12-04T17:08:05.333" v="403" actId="478"/>
          <ac:spMkLst>
            <pc:docMk/>
            <pc:sldMk cId="970862144" sldId="329"/>
            <ac:spMk id="18" creationId="{E512DEA1-9550-53D6-B1F9-0005C431A56B}"/>
          </ac:spMkLst>
        </pc:spChg>
        <pc:spChg chg="add mod">
          <ac:chgData name="DE BUYER Laure" userId="354f4dc3-fc97-4363-a234-6f76b613040e" providerId="ADAL" clId="{F50C8459-E2E7-4139-8B5A-734B0133AD44}" dt="2023-12-05T09:43:05.490" v="1521" actId="255"/>
          <ac:spMkLst>
            <pc:docMk/>
            <pc:sldMk cId="970862144" sldId="329"/>
            <ac:spMk id="19" creationId="{19A95D86-A997-9FAF-4A3F-74FC0AFC55F0}"/>
          </ac:spMkLst>
        </pc:spChg>
        <pc:spChg chg="add del mod">
          <ac:chgData name="DE BUYER Laure" userId="354f4dc3-fc97-4363-a234-6f76b613040e" providerId="ADAL" clId="{F50C8459-E2E7-4139-8B5A-734B0133AD44}" dt="2023-12-04T17:08:02.012" v="402" actId="478"/>
          <ac:spMkLst>
            <pc:docMk/>
            <pc:sldMk cId="970862144" sldId="329"/>
            <ac:spMk id="22" creationId="{B35D0381-5D22-3EE3-9B9B-722FB4B95E63}"/>
          </ac:spMkLst>
        </pc:spChg>
        <pc:spChg chg="del">
          <ac:chgData name="DE BUYER Laure" userId="354f4dc3-fc97-4363-a234-6f76b613040e" providerId="ADAL" clId="{F50C8459-E2E7-4139-8B5A-734B0133AD44}" dt="2023-12-04T16:59:45.989" v="347" actId="478"/>
          <ac:spMkLst>
            <pc:docMk/>
            <pc:sldMk cId="970862144" sldId="329"/>
            <ac:spMk id="24" creationId="{3C81C61F-D436-9435-ABF4-597261215616}"/>
          </ac:spMkLst>
        </pc:spChg>
        <pc:spChg chg="add mod">
          <ac:chgData name="DE BUYER Laure" userId="354f4dc3-fc97-4363-a234-6f76b613040e" providerId="ADAL" clId="{F50C8459-E2E7-4139-8B5A-734B0133AD44}" dt="2023-12-05T09:43:05.490" v="1521" actId="255"/>
          <ac:spMkLst>
            <pc:docMk/>
            <pc:sldMk cId="970862144" sldId="329"/>
            <ac:spMk id="25" creationId="{16DA54DF-407A-7DD7-99A2-1AA9BDA7B06B}"/>
          </ac:spMkLst>
        </pc:spChg>
        <pc:grpChg chg="add mod">
          <ac:chgData name="DE BUYER Laure" userId="354f4dc3-fc97-4363-a234-6f76b613040e" providerId="ADAL" clId="{F50C8459-E2E7-4139-8B5A-734B0133AD44}" dt="2023-12-04T17:17:55.295" v="530" actId="1076"/>
          <ac:grpSpMkLst>
            <pc:docMk/>
            <pc:sldMk cId="970862144" sldId="329"/>
            <ac:grpSpMk id="11" creationId="{5F98AA8F-6B78-8B3D-DDDD-D4A675C94883}"/>
          </ac:grpSpMkLst>
        </pc:grpChg>
        <pc:picChg chg="del">
          <ac:chgData name="DE BUYER Laure" userId="354f4dc3-fc97-4363-a234-6f76b613040e" providerId="ADAL" clId="{F50C8459-E2E7-4139-8B5A-734B0133AD44}" dt="2023-12-04T16:59:45.989" v="347" actId="478"/>
          <ac:picMkLst>
            <pc:docMk/>
            <pc:sldMk cId="970862144" sldId="329"/>
            <ac:picMk id="4" creationId="{088E20D5-B069-A7E3-3AC4-7FEAD64DDAE6}"/>
          </ac:picMkLst>
        </pc:picChg>
        <pc:picChg chg="add del mod">
          <ac:chgData name="DE BUYER Laure" userId="354f4dc3-fc97-4363-a234-6f76b613040e" providerId="ADAL" clId="{F50C8459-E2E7-4139-8B5A-734B0133AD44}" dt="2023-12-04T17:16:53.113" v="508" actId="478"/>
          <ac:picMkLst>
            <pc:docMk/>
            <pc:sldMk cId="970862144" sldId="329"/>
            <ac:picMk id="8" creationId="{EA0BC7A4-6A82-494D-AC85-36C4C45CD7E7}"/>
          </ac:picMkLst>
        </pc:picChg>
        <pc:picChg chg="mod">
          <ac:chgData name="DE BUYER Laure" userId="354f4dc3-fc97-4363-a234-6f76b613040e" providerId="ADAL" clId="{F50C8459-E2E7-4139-8B5A-734B0133AD44}" dt="2023-12-04T17:12:23.374" v="475" actId="1076"/>
          <ac:picMkLst>
            <pc:docMk/>
            <pc:sldMk cId="970862144" sldId="329"/>
            <ac:picMk id="23" creationId="{00000000-0000-0000-0000-000000000000}"/>
          </ac:picMkLst>
        </pc:picChg>
        <pc:picChg chg="del">
          <ac:chgData name="DE BUYER Laure" userId="354f4dc3-fc97-4363-a234-6f76b613040e" providerId="ADAL" clId="{F50C8459-E2E7-4139-8B5A-734B0133AD44}" dt="2023-12-04T17:13:02.093" v="477"/>
          <ac:picMkLst>
            <pc:docMk/>
            <pc:sldMk cId="970862144" sldId="329"/>
            <ac:picMk id="26" creationId="{CB16160C-0D5B-96C4-AE75-6B991F498A53}"/>
          </ac:picMkLst>
        </pc:picChg>
        <pc:picChg chg="add mod">
          <ac:chgData name="DE BUYER Laure" userId="354f4dc3-fc97-4363-a234-6f76b613040e" providerId="ADAL" clId="{F50C8459-E2E7-4139-8B5A-734B0133AD44}" dt="2023-12-04T17:17:55.295" v="530" actId="1076"/>
          <ac:picMkLst>
            <pc:docMk/>
            <pc:sldMk cId="970862144" sldId="329"/>
            <ac:picMk id="2050" creationId="{F3262DDD-F800-F257-A3A7-F94400FBAE64}"/>
          </ac:picMkLst>
        </pc:picChg>
      </pc:sldChg>
      <pc:sldChg chg="modSp del mod ord">
        <pc:chgData name="DE BUYER Laure" userId="354f4dc3-fc97-4363-a234-6f76b613040e" providerId="ADAL" clId="{F50C8459-E2E7-4139-8B5A-734B0133AD44}" dt="2023-12-19T08:50:17.031" v="1748" actId="47"/>
        <pc:sldMkLst>
          <pc:docMk/>
          <pc:sldMk cId="430751930" sldId="330"/>
        </pc:sldMkLst>
        <pc:spChg chg="mod">
          <ac:chgData name="DE BUYER Laure" userId="354f4dc3-fc97-4363-a234-6f76b613040e" providerId="ADAL" clId="{F50C8459-E2E7-4139-8B5A-734B0133AD44}" dt="2023-12-04T17:13:19.354" v="481" actId="20577"/>
          <ac:spMkLst>
            <pc:docMk/>
            <pc:sldMk cId="430751930" sldId="330"/>
            <ac:spMk id="7" creationId="{577BAE87-B660-48AF-8F31-9A6D37FCE507}"/>
          </ac:spMkLst>
        </pc:spChg>
      </pc:sldChg>
      <pc:sldChg chg="addSp delSp modSp add del mod">
        <pc:chgData name="DE BUYER Laure" userId="354f4dc3-fc97-4363-a234-6f76b613040e" providerId="ADAL" clId="{F50C8459-E2E7-4139-8B5A-734B0133AD44}" dt="2023-12-19T08:50:19.928" v="1750" actId="47"/>
        <pc:sldMkLst>
          <pc:docMk/>
          <pc:sldMk cId="1320689730" sldId="331"/>
        </pc:sldMkLst>
        <pc:spChg chg="add mod">
          <ac:chgData name="DE BUYER Laure" userId="354f4dc3-fc97-4363-a234-6f76b613040e" providerId="ADAL" clId="{F50C8459-E2E7-4139-8B5A-734B0133AD44}" dt="2023-12-05T08:55:55.084" v="622" actId="207"/>
          <ac:spMkLst>
            <pc:docMk/>
            <pc:sldMk cId="1320689730" sldId="331"/>
            <ac:spMk id="3" creationId="{6BD6E394-1600-4860-985D-41A80FBEBDF3}"/>
          </ac:spMkLst>
        </pc:spChg>
        <pc:spChg chg="del">
          <ac:chgData name="DE BUYER Laure" userId="354f4dc3-fc97-4363-a234-6f76b613040e" providerId="ADAL" clId="{F50C8459-E2E7-4139-8B5A-734B0133AD44}" dt="2023-12-04T17:14:44.422" v="488" actId="478"/>
          <ac:spMkLst>
            <pc:docMk/>
            <pc:sldMk cId="1320689730" sldId="331"/>
            <ac:spMk id="3" creationId="{A3F54556-213B-65A9-FC0C-57A09B3B6010}"/>
          </ac:spMkLst>
        </pc:spChg>
        <pc:spChg chg="add mod">
          <ac:chgData name="DE BUYER Laure" userId="354f4dc3-fc97-4363-a234-6f76b613040e" providerId="ADAL" clId="{F50C8459-E2E7-4139-8B5A-734B0133AD44}" dt="2023-12-04T17:15:30.827" v="499" actId="14100"/>
          <ac:spMkLst>
            <pc:docMk/>
            <pc:sldMk cId="1320689730" sldId="331"/>
            <ac:spMk id="4" creationId="{5E17695A-E0BF-208E-8630-AB7A2A53C890}"/>
          </ac:spMkLst>
        </pc:spChg>
        <pc:spChg chg="add mod">
          <ac:chgData name="DE BUYER Laure" userId="354f4dc3-fc97-4363-a234-6f76b613040e" providerId="ADAL" clId="{F50C8459-E2E7-4139-8B5A-734B0133AD44}" dt="2023-12-04T17:15:48.168" v="504" actId="14100"/>
          <ac:spMkLst>
            <pc:docMk/>
            <pc:sldMk cId="1320689730" sldId="331"/>
            <ac:spMk id="5" creationId="{80D9B534-3DE5-023C-2C06-B675D5D61911}"/>
          </ac:spMkLst>
        </pc:spChg>
        <pc:spChg chg="del">
          <ac:chgData name="DE BUYER Laure" userId="354f4dc3-fc97-4363-a234-6f76b613040e" providerId="ADAL" clId="{F50C8459-E2E7-4139-8B5A-734B0133AD44}" dt="2023-12-04T17:15:13.959" v="494" actId="478"/>
          <ac:spMkLst>
            <pc:docMk/>
            <pc:sldMk cId="1320689730" sldId="331"/>
            <ac:spMk id="6" creationId="{30DDF4DE-9F87-8F7C-11EA-4234DD923629}"/>
          </ac:spMkLst>
        </pc:spChg>
        <pc:spChg chg="add mod">
          <ac:chgData name="DE BUYER Laure" userId="354f4dc3-fc97-4363-a234-6f76b613040e" providerId="ADAL" clId="{F50C8459-E2E7-4139-8B5A-734B0133AD44}" dt="2023-12-04T17:16:14.295" v="506" actId="1076"/>
          <ac:spMkLst>
            <pc:docMk/>
            <pc:sldMk cId="1320689730" sldId="331"/>
            <ac:spMk id="7" creationId="{FFBFB675-7299-41AA-72EE-F0651FC343AD}"/>
          </ac:spMkLst>
        </pc:spChg>
        <pc:spChg chg="del">
          <ac:chgData name="DE BUYER Laure" userId="354f4dc3-fc97-4363-a234-6f76b613040e" providerId="ADAL" clId="{F50C8459-E2E7-4139-8B5A-734B0133AD44}" dt="2023-12-04T17:14:50.647" v="489" actId="478"/>
          <ac:spMkLst>
            <pc:docMk/>
            <pc:sldMk cId="1320689730" sldId="331"/>
            <ac:spMk id="9" creationId="{50183E51-7BA9-22B0-72E2-C838E4FE21BE}"/>
          </ac:spMkLst>
        </pc:spChg>
        <pc:spChg chg="mod">
          <ac:chgData name="DE BUYER Laure" userId="354f4dc3-fc97-4363-a234-6f76b613040e" providerId="ADAL" clId="{F50C8459-E2E7-4139-8B5A-734B0133AD44}" dt="2023-12-04T17:14:37.640" v="487" actId="20577"/>
          <ac:spMkLst>
            <pc:docMk/>
            <pc:sldMk cId="1320689730" sldId="331"/>
            <ac:spMk id="13" creationId="{00000000-0000-0000-0000-000000000000}"/>
          </ac:spMkLst>
        </pc:spChg>
        <pc:spChg chg="del">
          <ac:chgData name="DE BUYER Laure" userId="354f4dc3-fc97-4363-a234-6f76b613040e" providerId="ADAL" clId="{F50C8459-E2E7-4139-8B5A-734B0133AD44}" dt="2023-12-04T17:14:50.647" v="489" actId="478"/>
          <ac:spMkLst>
            <pc:docMk/>
            <pc:sldMk cId="1320689730" sldId="331"/>
            <ac:spMk id="19" creationId="{19A95D86-A997-9FAF-4A3F-74FC0AFC55F0}"/>
          </ac:spMkLst>
        </pc:spChg>
        <pc:spChg chg="del">
          <ac:chgData name="DE BUYER Laure" userId="354f4dc3-fc97-4363-a234-6f76b613040e" providerId="ADAL" clId="{F50C8459-E2E7-4139-8B5A-734B0133AD44}" dt="2023-12-04T17:14:50.647" v="489" actId="478"/>
          <ac:spMkLst>
            <pc:docMk/>
            <pc:sldMk cId="1320689730" sldId="331"/>
            <ac:spMk id="25" creationId="{16DA54DF-407A-7DD7-99A2-1AA9BDA7B06B}"/>
          </ac:spMkLst>
        </pc:spChg>
        <pc:grpChg chg="del">
          <ac:chgData name="DE BUYER Laure" userId="354f4dc3-fc97-4363-a234-6f76b613040e" providerId="ADAL" clId="{F50C8459-E2E7-4139-8B5A-734B0133AD44}" dt="2023-12-04T17:14:50.647" v="489" actId="478"/>
          <ac:grpSpMkLst>
            <pc:docMk/>
            <pc:sldMk cId="1320689730" sldId="331"/>
            <ac:grpSpMk id="11" creationId="{5F98AA8F-6B78-8B3D-DDDD-D4A675C94883}"/>
          </ac:grpSpMkLst>
        </pc:grpChg>
        <pc:picChg chg="add mod">
          <ac:chgData name="DE BUYER Laure" userId="354f4dc3-fc97-4363-a234-6f76b613040e" providerId="ADAL" clId="{F50C8459-E2E7-4139-8B5A-734B0133AD44}" dt="2023-12-04T17:15:33.445" v="500" actId="1076"/>
          <ac:picMkLst>
            <pc:docMk/>
            <pc:sldMk cId="1320689730" sldId="331"/>
            <ac:picMk id="2" creationId="{5B8E7D48-07EA-05A0-0F7C-4A184400453C}"/>
          </ac:picMkLst>
        </pc:picChg>
        <pc:picChg chg="del">
          <ac:chgData name="DE BUYER Laure" userId="354f4dc3-fc97-4363-a234-6f76b613040e" providerId="ADAL" clId="{F50C8459-E2E7-4139-8B5A-734B0133AD44}" dt="2023-12-04T17:14:50.647" v="489" actId="478"/>
          <ac:picMkLst>
            <pc:docMk/>
            <pc:sldMk cId="1320689730" sldId="331"/>
            <ac:picMk id="8" creationId="{EA0BC7A4-6A82-494D-AC85-36C4C45CD7E7}"/>
          </ac:picMkLst>
        </pc:picChg>
      </pc:sldChg>
      <pc:sldChg chg="modSp del">
        <pc:chgData name="DE BUYER Laure" userId="354f4dc3-fc97-4363-a234-6f76b613040e" providerId="ADAL" clId="{F50C8459-E2E7-4139-8B5A-734B0133AD44}" dt="2023-12-19T08:50:19.032" v="1749" actId="47"/>
        <pc:sldMkLst>
          <pc:docMk/>
          <pc:sldMk cId="1565845250" sldId="332"/>
        </pc:sldMkLst>
        <pc:spChg chg="mod">
          <ac:chgData name="DE BUYER Laure" userId="354f4dc3-fc97-4363-a234-6f76b613040e" providerId="ADAL" clId="{F50C8459-E2E7-4139-8B5A-734B0133AD44}" dt="2023-12-04T17:14:19.594" v="485"/>
          <ac:spMkLst>
            <pc:docMk/>
            <pc:sldMk cId="1565845250" sldId="332"/>
            <ac:spMk id="13" creationId="{00000000-0000-0000-0000-000000000000}"/>
          </ac:spMkLst>
        </pc:spChg>
      </pc:sldChg>
      <pc:sldChg chg="modSp add del mod ord">
        <pc:chgData name="DE BUYER Laure" userId="354f4dc3-fc97-4363-a234-6f76b613040e" providerId="ADAL" clId="{F50C8459-E2E7-4139-8B5A-734B0133AD44}" dt="2023-12-19T08:50:28.440" v="1751" actId="47"/>
        <pc:sldMkLst>
          <pc:docMk/>
          <pc:sldMk cId="936594958" sldId="333"/>
        </pc:sldMkLst>
        <pc:spChg chg="mod">
          <ac:chgData name="DE BUYER Laure" userId="354f4dc3-fc97-4363-a234-6f76b613040e" providerId="ADAL" clId="{F50C8459-E2E7-4139-8B5A-734B0133AD44}" dt="2023-12-04T17:19:04.540" v="557" actId="20577"/>
          <ac:spMkLst>
            <pc:docMk/>
            <pc:sldMk cId="936594958" sldId="333"/>
            <ac:spMk id="7" creationId="{577BAE87-B660-48AF-8F31-9A6D37FCE507}"/>
          </ac:spMkLst>
        </pc:spChg>
      </pc:sldChg>
      <pc:sldChg chg="addSp modSp del mod">
        <pc:chgData name="DE BUYER Laure" userId="354f4dc3-fc97-4363-a234-6f76b613040e" providerId="ADAL" clId="{F50C8459-E2E7-4139-8B5A-734B0133AD44}" dt="2023-12-19T08:50:28.440" v="1751" actId="47"/>
        <pc:sldMkLst>
          <pc:docMk/>
          <pc:sldMk cId="2941350331" sldId="334"/>
        </pc:sldMkLst>
        <pc:spChg chg="add mod">
          <ac:chgData name="DE BUYER Laure" userId="354f4dc3-fc97-4363-a234-6f76b613040e" providerId="ADAL" clId="{F50C8459-E2E7-4139-8B5A-734B0133AD44}" dt="2023-12-05T08:58:10.158" v="648" actId="14100"/>
          <ac:spMkLst>
            <pc:docMk/>
            <pc:sldMk cId="2941350331" sldId="334"/>
            <ac:spMk id="7" creationId="{21105FC2-1166-4D9B-64EF-7E641182B2A1}"/>
          </ac:spMkLst>
        </pc:spChg>
      </pc:sldChg>
      <pc:sldChg chg="addSp modSp del mod">
        <pc:chgData name="DE BUYER Laure" userId="354f4dc3-fc97-4363-a234-6f76b613040e" providerId="ADAL" clId="{F50C8459-E2E7-4139-8B5A-734B0133AD44}" dt="2023-12-19T08:50:28.440" v="1751" actId="47"/>
        <pc:sldMkLst>
          <pc:docMk/>
          <pc:sldMk cId="931098992" sldId="335"/>
        </pc:sldMkLst>
        <pc:spChg chg="add mod">
          <ac:chgData name="DE BUYER Laure" userId="354f4dc3-fc97-4363-a234-6f76b613040e" providerId="ADAL" clId="{F50C8459-E2E7-4139-8B5A-734B0133AD44}" dt="2023-12-05T08:58:16.883" v="650" actId="20577"/>
          <ac:spMkLst>
            <pc:docMk/>
            <pc:sldMk cId="931098992" sldId="335"/>
            <ac:spMk id="2" creationId="{28CF2F7C-1608-5CFF-82F1-E3C5FECA5ABD}"/>
          </ac:spMkLst>
        </pc:spChg>
      </pc:sldChg>
      <pc:sldChg chg="del">
        <pc:chgData name="DE BUYER Laure" userId="354f4dc3-fc97-4363-a234-6f76b613040e" providerId="ADAL" clId="{F50C8459-E2E7-4139-8B5A-734B0133AD44}" dt="2023-12-19T08:50:28.440" v="1751" actId="47"/>
        <pc:sldMkLst>
          <pc:docMk/>
          <pc:sldMk cId="3574888946" sldId="336"/>
        </pc:sldMkLst>
      </pc:sldChg>
      <pc:sldChg chg="del">
        <pc:chgData name="DE BUYER Laure" userId="354f4dc3-fc97-4363-a234-6f76b613040e" providerId="ADAL" clId="{F50C8459-E2E7-4139-8B5A-734B0133AD44}" dt="2023-12-19T08:50:28.440" v="1751" actId="47"/>
        <pc:sldMkLst>
          <pc:docMk/>
          <pc:sldMk cId="3696676233" sldId="337"/>
        </pc:sldMkLst>
      </pc:sldChg>
      <pc:sldChg chg="addSp delSp modSp add del mod">
        <pc:chgData name="DE BUYER Laure" userId="354f4dc3-fc97-4363-a234-6f76b613040e" providerId="ADAL" clId="{F50C8459-E2E7-4139-8B5A-734B0133AD44}" dt="2024-01-02T14:43:17.985" v="2390" actId="20577"/>
        <pc:sldMkLst>
          <pc:docMk/>
          <pc:sldMk cId="20708566" sldId="338"/>
        </pc:sldMkLst>
        <pc:spChg chg="del">
          <ac:chgData name="DE BUYER Laure" userId="354f4dc3-fc97-4363-a234-6f76b613040e" providerId="ADAL" clId="{F50C8459-E2E7-4139-8B5A-734B0133AD44}" dt="2023-12-05T08:58:54.723" v="683" actId="478"/>
          <ac:spMkLst>
            <pc:docMk/>
            <pc:sldMk cId="20708566" sldId="338"/>
            <ac:spMk id="2" creationId="{00000000-0000-0000-0000-000000000000}"/>
          </ac:spMkLst>
        </pc:spChg>
        <pc:spChg chg="add mod">
          <ac:chgData name="DE BUYER Laure" userId="354f4dc3-fc97-4363-a234-6f76b613040e" providerId="ADAL" clId="{F50C8459-E2E7-4139-8B5A-734B0133AD44}" dt="2024-01-02T14:43:17.985" v="2390" actId="20577"/>
          <ac:spMkLst>
            <pc:docMk/>
            <pc:sldMk cId="20708566" sldId="338"/>
            <ac:spMk id="3" creationId="{5A938FC7-B1F9-4EB5-A4DE-037EBF8A0C73}"/>
          </ac:spMkLst>
        </pc:spChg>
        <pc:spChg chg="mod">
          <ac:chgData name="DE BUYER Laure" userId="354f4dc3-fc97-4363-a234-6f76b613040e" providerId="ADAL" clId="{F50C8459-E2E7-4139-8B5A-734B0133AD44}" dt="2023-12-12T16:23:09.913" v="1721" actId="1076"/>
          <ac:spMkLst>
            <pc:docMk/>
            <pc:sldMk cId="20708566" sldId="338"/>
            <ac:spMk id="4" creationId="{00000000-0000-0000-0000-000000000000}"/>
          </ac:spMkLst>
        </pc:spChg>
        <pc:spChg chg="add mod">
          <ac:chgData name="DE BUYER Laure" userId="354f4dc3-fc97-4363-a234-6f76b613040e" providerId="ADAL" clId="{F50C8459-E2E7-4139-8B5A-734B0133AD44}" dt="2023-12-12T16:23:09.913" v="1721" actId="1076"/>
          <ac:spMkLst>
            <pc:docMk/>
            <pc:sldMk cId="20708566" sldId="338"/>
            <ac:spMk id="5" creationId="{20D6FBAA-1168-EE65-C0EF-F52E42284226}"/>
          </ac:spMkLst>
        </pc:spChg>
        <pc:spChg chg="add mod">
          <ac:chgData name="DE BUYER Laure" userId="354f4dc3-fc97-4363-a234-6f76b613040e" providerId="ADAL" clId="{F50C8459-E2E7-4139-8B5A-734B0133AD44}" dt="2023-12-12T16:23:09.913" v="1721" actId="1076"/>
          <ac:spMkLst>
            <pc:docMk/>
            <pc:sldMk cId="20708566" sldId="338"/>
            <ac:spMk id="6" creationId="{13BDCB43-2760-D3A3-79DB-3C7CF4DB2BDC}"/>
          </ac:spMkLst>
        </pc:spChg>
        <pc:spChg chg="add mod">
          <ac:chgData name="DE BUYER Laure" userId="354f4dc3-fc97-4363-a234-6f76b613040e" providerId="ADAL" clId="{F50C8459-E2E7-4139-8B5A-734B0133AD44}" dt="2023-12-12T16:21:32.204" v="1711" actId="21"/>
          <ac:spMkLst>
            <pc:docMk/>
            <pc:sldMk cId="20708566" sldId="338"/>
            <ac:spMk id="7" creationId="{A4A27C39-3679-3BEA-6D1D-0199E2D19DC0}"/>
          </ac:spMkLst>
        </pc:spChg>
        <pc:spChg chg="del mod">
          <ac:chgData name="DE BUYER Laure" userId="354f4dc3-fc97-4363-a234-6f76b613040e" providerId="ADAL" clId="{F50C8459-E2E7-4139-8B5A-734B0133AD44}" dt="2023-12-05T08:59:17.999" v="689" actId="478"/>
          <ac:spMkLst>
            <pc:docMk/>
            <pc:sldMk cId="20708566" sldId="338"/>
            <ac:spMk id="10" creationId="{577BAE87-B660-48AF-8F31-9A6D37FCE507}"/>
          </ac:spMkLst>
        </pc:spChg>
        <pc:spChg chg="mod">
          <ac:chgData name="DE BUYER Laure" userId="354f4dc3-fc97-4363-a234-6f76b613040e" providerId="ADAL" clId="{F50C8459-E2E7-4139-8B5A-734B0133AD44}" dt="2023-12-12T16:21:52.873" v="1714" actId="14100"/>
          <ac:spMkLst>
            <pc:docMk/>
            <pc:sldMk cId="20708566" sldId="338"/>
            <ac:spMk id="10" creationId="{8ADE291E-3CB7-37CF-F483-ACC77F502671}"/>
          </ac:spMkLst>
        </pc:spChg>
        <pc:spChg chg="del">
          <ac:chgData name="DE BUYER Laure" userId="354f4dc3-fc97-4363-a234-6f76b613040e" providerId="ADAL" clId="{F50C8459-E2E7-4139-8B5A-734B0133AD44}" dt="2023-12-05T08:59:16.367" v="687" actId="478"/>
          <ac:spMkLst>
            <pc:docMk/>
            <pc:sldMk cId="20708566" sldId="338"/>
            <ac:spMk id="11" creationId="{577BAE87-B660-48AF-8F31-9A6D37FCE507}"/>
          </ac:spMkLst>
        </pc:spChg>
        <pc:spChg chg="mod">
          <ac:chgData name="DE BUYER Laure" userId="354f4dc3-fc97-4363-a234-6f76b613040e" providerId="ADAL" clId="{F50C8459-E2E7-4139-8B5A-734B0133AD44}" dt="2023-12-12T16:21:35.290" v="1712"/>
          <ac:spMkLst>
            <pc:docMk/>
            <pc:sldMk cId="20708566" sldId="338"/>
            <ac:spMk id="11" creationId="{DABB228C-F92D-8787-4887-162F2107CF07}"/>
          </ac:spMkLst>
        </pc:spChg>
        <pc:spChg chg="mod">
          <ac:chgData name="DE BUYER Laure" userId="354f4dc3-fc97-4363-a234-6f76b613040e" providerId="ADAL" clId="{F50C8459-E2E7-4139-8B5A-734B0133AD44}" dt="2023-12-05T08:58:51.164" v="681" actId="20577"/>
          <ac:spMkLst>
            <pc:docMk/>
            <pc:sldMk cId="20708566" sldId="338"/>
            <ac:spMk id="12" creationId="{00000000-0000-0000-0000-000000000000}"/>
          </ac:spMkLst>
        </pc:spChg>
        <pc:spChg chg="del">
          <ac:chgData name="DE BUYER Laure" userId="354f4dc3-fc97-4363-a234-6f76b613040e" providerId="ADAL" clId="{F50C8459-E2E7-4139-8B5A-734B0133AD44}" dt="2023-12-05T08:58:53.934" v="682" actId="478"/>
          <ac:spMkLst>
            <pc:docMk/>
            <pc:sldMk cId="20708566" sldId="338"/>
            <ac:spMk id="14" creationId="{C7592EE2-2E4F-4AA0-A85A-AD990E5F6535}"/>
          </ac:spMkLst>
        </pc:spChg>
        <pc:spChg chg="del">
          <ac:chgData name="DE BUYER Laure" userId="354f4dc3-fc97-4363-a234-6f76b613040e" providerId="ADAL" clId="{F50C8459-E2E7-4139-8B5A-734B0133AD44}" dt="2023-12-05T08:58:56.595" v="685" actId="478"/>
          <ac:spMkLst>
            <pc:docMk/>
            <pc:sldMk cId="20708566" sldId="338"/>
            <ac:spMk id="15" creationId="{00000000-0000-0000-0000-000000000000}"/>
          </ac:spMkLst>
        </pc:spChg>
        <pc:spChg chg="add del mod">
          <ac:chgData name="DE BUYER Laure" userId="354f4dc3-fc97-4363-a234-6f76b613040e" providerId="ADAL" clId="{F50C8459-E2E7-4139-8B5A-734B0133AD44}" dt="2023-12-12T16:23:11.599" v="1722" actId="478"/>
          <ac:spMkLst>
            <pc:docMk/>
            <pc:sldMk cId="20708566" sldId="338"/>
            <ac:spMk id="16" creationId="{0181AD22-FD7C-25EB-96FB-EB9113083944}"/>
          </ac:spMkLst>
        </pc:spChg>
        <pc:grpChg chg="add mod">
          <ac:chgData name="DE BUYER Laure" userId="354f4dc3-fc97-4363-a234-6f76b613040e" providerId="ADAL" clId="{F50C8459-E2E7-4139-8B5A-734B0133AD44}" dt="2023-12-12T16:21:29.849" v="1710" actId="1076"/>
          <ac:grpSpMkLst>
            <pc:docMk/>
            <pc:sldMk cId="20708566" sldId="338"/>
            <ac:grpSpMk id="9" creationId="{ACB3E294-982B-842C-2CB0-9B534639D572}"/>
          </ac:grpSpMkLst>
        </pc:grpChg>
        <pc:picChg chg="add mod">
          <ac:chgData name="DE BUYER Laure" userId="354f4dc3-fc97-4363-a234-6f76b613040e" providerId="ADAL" clId="{F50C8459-E2E7-4139-8B5A-734B0133AD44}" dt="2023-12-12T16:23:09.913" v="1721" actId="1076"/>
          <ac:picMkLst>
            <pc:docMk/>
            <pc:sldMk cId="20708566" sldId="338"/>
            <ac:picMk id="2" creationId="{3705906C-EECA-162A-E8B2-0B194673F489}"/>
          </ac:picMkLst>
        </pc:picChg>
        <pc:picChg chg="add del mod">
          <ac:chgData name="DE BUYER Laure" userId="354f4dc3-fc97-4363-a234-6f76b613040e" providerId="ADAL" clId="{F50C8459-E2E7-4139-8B5A-734B0133AD44}" dt="2023-12-12T16:20:27.602" v="1702" actId="478"/>
          <ac:picMkLst>
            <pc:docMk/>
            <pc:sldMk cId="20708566" sldId="338"/>
            <ac:picMk id="3" creationId="{7977CC0C-7258-4CD2-4AF2-F0AC95BCC8A6}"/>
          </ac:picMkLst>
        </pc:picChg>
        <pc:picChg chg="del">
          <ac:chgData name="DE BUYER Laure" userId="354f4dc3-fc97-4363-a234-6f76b613040e" providerId="ADAL" clId="{F50C8459-E2E7-4139-8B5A-734B0133AD44}" dt="2023-12-05T08:58:55.211" v="684" actId="478"/>
          <ac:picMkLst>
            <pc:docMk/>
            <pc:sldMk cId="20708566" sldId="338"/>
            <ac:picMk id="5" creationId="{00000000-0000-0000-0000-000000000000}"/>
          </ac:picMkLst>
        </pc:picChg>
        <pc:picChg chg="mod">
          <ac:chgData name="DE BUYER Laure" userId="354f4dc3-fc97-4363-a234-6f76b613040e" providerId="ADAL" clId="{F50C8459-E2E7-4139-8B5A-734B0133AD44}" dt="2023-12-05T08:59:12.924" v="686" actId="1076"/>
          <ac:picMkLst>
            <pc:docMk/>
            <pc:sldMk cId="20708566" sldId="338"/>
            <ac:picMk id="8" creationId="{00000000-0000-0000-0000-000000000000}"/>
          </ac:picMkLst>
        </pc:picChg>
        <pc:cxnChg chg="del">
          <ac:chgData name="DE BUYER Laure" userId="354f4dc3-fc97-4363-a234-6f76b613040e" providerId="ADAL" clId="{F50C8459-E2E7-4139-8B5A-734B0133AD44}" dt="2023-12-05T08:59:18.691" v="690" actId="478"/>
          <ac:cxnSpMkLst>
            <pc:docMk/>
            <pc:sldMk cId="20708566" sldId="338"/>
            <ac:cxnSpMk id="9" creationId="{00000000-0000-0000-0000-000000000000}"/>
          </ac:cxnSpMkLst>
        </pc:cxnChg>
      </pc:sldChg>
      <pc:sldChg chg="addSp delSp modSp add del mod">
        <pc:chgData name="DE BUYER Laure" userId="354f4dc3-fc97-4363-a234-6f76b613040e" providerId="ADAL" clId="{F50C8459-E2E7-4139-8B5A-734B0133AD44}" dt="2024-01-02T14:43:22.312" v="2391"/>
        <pc:sldMkLst>
          <pc:docMk/>
          <pc:sldMk cId="512931394" sldId="339"/>
        </pc:sldMkLst>
        <pc:spChg chg="add mod">
          <ac:chgData name="DE BUYER Laure" userId="354f4dc3-fc97-4363-a234-6f76b613040e" providerId="ADAL" clId="{F50C8459-E2E7-4139-8B5A-734B0133AD44}" dt="2023-12-12T16:19:07.055" v="1683" actId="14100"/>
          <ac:spMkLst>
            <pc:docMk/>
            <pc:sldMk cId="512931394" sldId="339"/>
            <ac:spMk id="2" creationId="{54AA076B-D53C-4C6C-643B-7D7132FA1BB8}"/>
          </ac:spMkLst>
        </pc:spChg>
        <pc:spChg chg="add mod">
          <ac:chgData name="DE BUYER Laure" userId="354f4dc3-fc97-4363-a234-6f76b613040e" providerId="ADAL" clId="{F50C8459-E2E7-4139-8B5A-734B0133AD44}" dt="2023-12-12T16:19:36.071" v="1693" actId="1076"/>
          <ac:spMkLst>
            <pc:docMk/>
            <pc:sldMk cId="512931394" sldId="339"/>
            <ac:spMk id="5" creationId="{F2486C11-DB52-D4E2-EAFF-4A247AE5D5C4}"/>
          </ac:spMkLst>
        </pc:spChg>
        <pc:spChg chg="del">
          <ac:chgData name="DE BUYER Laure" userId="354f4dc3-fc97-4363-a234-6f76b613040e" providerId="ADAL" clId="{F50C8459-E2E7-4139-8B5A-734B0133AD44}" dt="2023-12-05T09:00:08.847" v="727" actId="478"/>
          <ac:spMkLst>
            <pc:docMk/>
            <pc:sldMk cId="512931394" sldId="339"/>
            <ac:spMk id="6" creationId="{13BDCB43-2760-D3A3-79DB-3C7CF4DB2BDC}"/>
          </ac:spMkLst>
        </pc:spChg>
        <pc:spChg chg="add mod">
          <ac:chgData name="DE BUYER Laure" userId="354f4dc3-fc97-4363-a234-6f76b613040e" providerId="ADAL" clId="{F50C8459-E2E7-4139-8B5A-734B0133AD44}" dt="2023-12-12T16:23:21.895" v="1724" actId="1076"/>
          <ac:spMkLst>
            <pc:docMk/>
            <pc:sldMk cId="512931394" sldId="339"/>
            <ac:spMk id="6" creationId="{F5241F44-60F9-A238-6F76-B117E81DBD98}"/>
          </ac:spMkLst>
        </pc:spChg>
        <pc:spChg chg="add mod">
          <ac:chgData name="DE BUYER Laure" userId="354f4dc3-fc97-4363-a234-6f76b613040e" providerId="ADAL" clId="{F50C8459-E2E7-4139-8B5A-734B0133AD44}" dt="2023-12-12T16:22:12.576" v="1716" actId="113"/>
          <ac:spMkLst>
            <pc:docMk/>
            <pc:sldMk cId="512931394" sldId="339"/>
            <ac:spMk id="7" creationId="{13CDC19B-5ADF-E3C3-8ABF-529E8613014C}"/>
          </ac:spMkLst>
        </pc:spChg>
        <pc:spChg chg="del">
          <ac:chgData name="DE BUYER Laure" userId="354f4dc3-fc97-4363-a234-6f76b613040e" providerId="ADAL" clId="{F50C8459-E2E7-4139-8B5A-734B0133AD44}" dt="2023-12-05T09:00:14.723" v="730" actId="478"/>
          <ac:spMkLst>
            <pc:docMk/>
            <pc:sldMk cId="512931394" sldId="339"/>
            <ac:spMk id="7" creationId="{A4A27C39-3679-3BEA-6D1D-0199E2D19DC0}"/>
          </ac:spMkLst>
        </pc:spChg>
        <pc:spChg chg="add mod">
          <ac:chgData name="DE BUYER Laure" userId="354f4dc3-fc97-4363-a234-6f76b613040e" providerId="ADAL" clId="{F50C8459-E2E7-4139-8B5A-734B0133AD44}" dt="2023-12-12T16:20:08.078" v="1700" actId="14100"/>
          <ac:spMkLst>
            <pc:docMk/>
            <pc:sldMk cId="512931394" sldId="339"/>
            <ac:spMk id="9" creationId="{7C17EEB3-A749-D87F-5275-6923417F3260}"/>
          </ac:spMkLst>
        </pc:spChg>
        <pc:spChg chg="add mod">
          <ac:chgData name="DE BUYER Laure" userId="354f4dc3-fc97-4363-a234-6f76b613040e" providerId="ADAL" clId="{F50C8459-E2E7-4139-8B5A-734B0133AD44}" dt="2024-01-02T14:43:22.312" v="2391"/>
          <ac:spMkLst>
            <pc:docMk/>
            <pc:sldMk cId="512931394" sldId="339"/>
            <ac:spMk id="10" creationId="{E08300F5-8ED4-7D96-0DFE-E64E829CEF0C}"/>
          </ac:spMkLst>
        </pc:spChg>
        <pc:spChg chg="mod">
          <ac:chgData name="DE BUYER Laure" userId="354f4dc3-fc97-4363-a234-6f76b613040e" providerId="ADAL" clId="{F50C8459-E2E7-4139-8B5A-734B0133AD44}" dt="2024-01-02T14:42:53.831" v="2363" actId="20577"/>
          <ac:spMkLst>
            <pc:docMk/>
            <pc:sldMk cId="512931394" sldId="339"/>
            <ac:spMk id="12" creationId="{00000000-0000-0000-0000-000000000000}"/>
          </ac:spMkLst>
        </pc:spChg>
        <pc:spChg chg="del mod">
          <ac:chgData name="DE BUYER Laure" userId="354f4dc3-fc97-4363-a234-6f76b613040e" providerId="ADAL" clId="{F50C8459-E2E7-4139-8B5A-734B0133AD44}" dt="2023-12-12T16:20:10.704" v="1701" actId="478"/>
          <ac:spMkLst>
            <pc:docMk/>
            <pc:sldMk cId="512931394" sldId="339"/>
            <ac:spMk id="16" creationId="{0181AD22-FD7C-25EB-96FB-EB9113083944}"/>
          </ac:spMkLst>
        </pc:spChg>
        <pc:picChg chg="del">
          <ac:chgData name="DE BUYER Laure" userId="354f4dc3-fc97-4363-a234-6f76b613040e" providerId="ADAL" clId="{F50C8459-E2E7-4139-8B5A-734B0133AD44}" dt="2023-12-05T09:00:03.190" v="726" actId="478"/>
          <ac:picMkLst>
            <pc:docMk/>
            <pc:sldMk cId="512931394" sldId="339"/>
            <ac:picMk id="3" creationId="{7977CC0C-7258-4CD2-4AF2-F0AC95BCC8A6}"/>
          </ac:picMkLst>
        </pc:picChg>
        <pc:picChg chg="add mod modCrop">
          <ac:chgData name="DE BUYER Laure" userId="354f4dc3-fc97-4363-a234-6f76b613040e" providerId="ADAL" clId="{F50C8459-E2E7-4139-8B5A-734B0133AD44}" dt="2023-12-12T16:19:51.435" v="1697" actId="732"/>
          <ac:picMkLst>
            <pc:docMk/>
            <pc:sldMk cId="512931394" sldId="339"/>
            <ac:picMk id="3" creationId="{D8F41CA0-A1F1-3C7B-96E5-7155A52CB837}"/>
          </ac:picMkLst>
        </pc:picChg>
        <pc:picChg chg="add del mod">
          <ac:chgData name="DE BUYER Laure" userId="354f4dc3-fc97-4363-a234-6f76b613040e" providerId="ADAL" clId="{F50C8459-E2E7-4139-8B5A-734B0133AD44}" dt="2023-12-12T16:19:19.625" v="1689" actId="1076"/>
          <ac:picMkLst>
            <pc:docMk/>
            <pc:sldMk cId="512931394" sldId="339"/>
            <ac:picMk id="8" creationId="{00000000-0000-0000-0000-000000000000}"/>
          </ac:picMkLst>
        </pc:picChg>
      </pc:sldChg>
      <pc:sldChg chg="modSp mod">
        <pc:chgData name="DE BUYER Laure" userId="354f4dc3-fc97-4363-a234-6f76b613040e" providerId="ADAL" clId="{F50C8459-E2E7-4139-8B5A-734B0133AD44}" dt="2023-12-20T13:12:29.719" v="1771" actId="20577"/>
        <pc:sldMkLst>
          <pc:docMk/>
          <pc:sldMk cId="3007334142" sldId="340"/>
        </pc:sldMkLst>
        <pc:spChg chg="mod">
          <ac:chgData name="DE BUYER Laure" userId="354f4dc3-fc97-4363-a234-6f76b613040e" providerId="ADAL" clId="{F50C8459-E2E7-4139-8B5A-734B0133AD44}" dt="2023-12-20T13:12:29.719" v="1771" actId="20577"/>
          <ac:spMkLst>
            <pc:docMk/>
            <pc:sldMk cId="3007334142" sldId="340"/>
            <ac:spMk id="7" creationId="{577BAE87-B660-48AF-8F31-9A6D37FCE507}"/>
          </ac:spMkLst>
        </pc:spChg>
      </pc:sldChg>
      <pc:sldChg chg="addSp delSp modSp add mod">
        <pc:chgData name="DE BUYER Laure" userId="354f4dc3-fc97-4363-a234-6f76b613040e" providerId="ADAL" clId="{F50C8459-E2E7-4139-8B5A-734B0133AD44}" dt="2024-01-02T14:06:57.633" v="2115" actId="1076"/>
        <pc:sldMkLst>
          <pc:docMk/>
          <pc:sldMk cId="911484746" sldId="341"/>
        </pc:sldMkLst>
        <pc:spChg chg="mod">
          <ac:chgData name="DE BUYER Laure" userId="354f4dc3-fc97-4363-a234-6f76b613040e" providerId="ADAL" clId="{F50C8459-E2E7-4139-8B5A-734B0133AD44}" dt="2023-12-05T09:05:29.154" v="900" actId="20577"/>
          <ac:spMkLst>
            <pc:docMk/>
            <pc:sldMk cId="911484746" sldId="341"/>
            <ac:spMk id="4" creationId="{00000000-0000-0000-0000-000000000000}"/>
          </ac:spMkLst>
        </pc:spChg>
        <pc:spChg chg="mod">
          <ac:chgData name="DE BUYER Laure" userId="354f4dc3-fc97-4363-a234-6f76b613040e" providerId="ADAL" clId="{F50C8459-E2E7-4139-8B5A-734B0133AD44}" dt="2023-12-05T09:05:57.813" v="907"/>
          <ac:spMkLst>
            <pc:docMk/>
            <pc:sldMk cId="911484746" sldId="341"/>
            <ac:spMk id="6" creationId="{03F9A60E-7CE3-BB38-D867-D3921B25B4BB}"/>
          </ac:spMkLst>
        </pc:spChg>
        <pc:spChg chg="add mod">
          <ac:chgData name="DE BUYER Laure" userId="354f4dc3-fc97-4363-a234-6f76b613040e" providerId="ADAL" clId="{F50C8459-E2E7-4139-8B5A-734B0133AD44}" dt="2023-12-05T09:06:57.813" v="923" actId="1076"/>
          <ac:spMkLst>
            <pc:docMk/>
            <pc:sldMk cId="911484746" sldId="341"/>
            <ac:spMk id="9" creationId="{A7C4439F-CB01-3006-8E46-5C18EF994FE8}"/>
          </ac:spMkLst>
        </pc:spChg>
        <pc:spChg chg="add del mod">
          <ac:chgData name="DE BUYER Laure" userId="354f4dc3-fc97-4363-a234-6f76b613040e" providerId="ADAL" clId="{F50C8459-E2E7-4139-8B5A-734B0133AD44}" dt="2023-12-20T13:12:57.889" v="1774" actId="478"/>
          <ac:spMkLst>
            <pc:docMk/>
            <pc:sldMk cId="911484746" sldId="341"/>
            <ac:spMk id="10" creationId="{BFD42578-8E51-9305-BD08-BC1BD3534CE1}"/>
          </ac:spMkLst>
        </pc:spChg>
        <pc:spChg chg="add mod">
          <ac:chgData name="DE BUYER Laure" userId="354f4dc3-fc97-4363-a234-6f76b613040e" providerId="ADAL" clId="{F50C8459-E2E7-4139-8B5A-734B0133AD44}" dt="2024-01-02T14:06:57.633" v="2115" actId="1076"/>
          <ac:spMkLst>
            <pc:docMk/>
            <pc:sldMk cId="911484746" sldId="341"/>
            <ac:spMk id="10" creationId="{F433ECD3-EF0A-1620-70D9-2511DFED495A}"/>
          </ac:spMkLst>
        </pc:spChg>
        <pc:spChg chg="del topLvl">
          <ac:chgData name="DE BUYER Laure" userId="354f4dc3-fc97-4363-a234-6f76b613040e" providerId="ADAL" clId="{F50C8459-E2E7-4139-8B5A-734B0133AD44}" dt="2023-12-05T09:05:51.525" v="905" actId="478"/>
          <ac:spMkLst>
            <pc:docMk/>
            <pc:sldMk cId="911484746" sldId="341"/>
            <ac:spMk id="12" creationId="{C7592EE2-2E4F-4AA0-A85A-AD990E5F6535}"/>
          </ac:spMkLst>
        </pc:spChg>
        <pc:spChg chg="del mod topLvl">
          <ac:chgData name="DE BUYER Laure" userId="354f4dc3-fc97-4363-a234-6f76b613040e" providerId="ADAL" clId="{F50C8459-E2E7-4139-8B5A-734B0133AD44}" dt="2023-12-05T09:05:54.375" v="906" actId="478"/>
          <ac:spMkLst>
            <pc:docMk/>
            <pc:sldMk cId="911484746" sldId="341"/>
            <ac:spMk id="14" creationId="{00000000-0000-0000-0000-000000000000}"/>
          </ac:spMkLst>
        </pc:spChg>
        <pc:spChg chg="del mod">
          <ac:chgData name="DE BUYER Laure" userId="354f4dc3-fc97-4363-a234-6f76b613040e" providerId="ADAL" clId="{F50C8459-E2E7-4139-8B5A-734B0133AD44}" dt="2024-01-02T13:55:40.441" v="1809" actId="478"/>
          <ac:spMkLst>
            <pc:docMk/>
            <pc:sldMk cId="911484746" sldId="341"/>
            <ac:spMk id="21" creationId="{577BAE87-B660-48AF-8F31-9A6D37FCE507}"/>
          </ac:spMkLst>
        </pc:spChg>
        <pc:spChg chg="del mod">
          <ac:chgData name="DE BUYER Laure" userId="354f4dc3-fc97-4363-a234-6f76b613040e" providerId="ADAL" clId="{F50C8459-E2E7-4139-8B5A-734B0133AD44}" dt="2024-01-02T13:55:38.969" v="1808" actId="478"/>
          <ac:spMkLst>
            <pc:docMk/>
            <pc:sldMk cId="911484746" sldId="341"/>
            <ac:spMk id="22" creationId="{577BAE87-B660-48AF-8F31-9A6D37FCE507}"/>
          </ac:spMkLst>
        </pc:spChg>
        <pc:grpChg chg="add mod">
          <ac:chgData name="DE BUYER Laure" userId="354f4dc3-fc97-4363-a234-6f76b613040e" providerId="ADAL" clId="{F50C8459-E2E7-4139-8B5A-734B0133AD44}" dt="2023-12-05T09:06:00.469" v="908" actId="1076"/>
          <ac:grpSpMkLst>
            <pc:docMk/>
            <pc:sldMk cId="911484746" sldId="341"/>
            <ac:grpSpMk id="2" creationId="{C00FFFF3-40BE-9E45-BFE3-92BCEC495CBD}"/>
          </ac:grpSpMkLst>
        </pc:grpChg>
        <pc:grpChg chg="mod">
          <ac:chgData name="DE BUYER Laure" userId="354f4dc3-fc97-4363-a234-6f76b613040e" providerId="ADAL" clId="{F50C8459-E2E7-4139-8B5A-734B0133AD44}" dt="2023-12-05T09:05:57.813" v="907"/>
          <ac:grpSpMkLst>
            <pc:docMk/>
            <pc:sldMk cId="911484746" sldId="341"/>
            <ac:grpSpMk id="3" creationId="{699E9315-0488-9130-6C5A-F168063E20FE}"/>
          </ac:grpSpMkLst>
        </pc:grpChg>
        <pc:grpChg chg="del">
          <ac:chgData name="DE BUYER Laure" userId="354f4dc3-fc97-4363-a234-6f76b613040e" providerId="ADAL" clId="{F50C8459-E2E7-4139-8B5A-734B0133AD44}" dt="2023-12-05T09:05:51.525" v="905" actId="478"/>
          <ac:grpSpMkLst>
            <pc:docMk/>
            <pc:sldMk cId="911484746" sldId="341"/>
            <ac:grpSpMk id="11" creationId="{00000000-0000-0000-0000-000000000000}"/>
          </ac:grpSpMkLst>
        </pc:grpChg>
        <pc:picChg chg="mod">
          <ac:chgData name="DE BUYER Laure" userId="354f4dc3-fc97-4363-a234-6f76b613040e" providerId="ADAL" clId="{F50C8459-E2E7-4139-8B5A-734B0133AD44}" dt="2023-12-05T09:05:57.813" v="907"/>
          <ac:picMkLst>
            <pc:docMk/>
            <pc:sldMk cId="911484746" sldId="341"/>
            <ac:picMk id="7" creationId="{12886E82-6106-99A2-E154-21067EBD6674}"/>
          </ac:picMkLst>
        </pc:picChg>
        <pc:picChg chg="mod">
          <ac:chgData name="DE BUYER Laure" userId="354f4dc3-fc97-4363-a234-6f76b613040e" providerId="ADAL" clId="{F50C8459-E2E7-4139-8B5A-734B0133AD44}" dt="2023-12-05T09:05:57.813" v="907"/>
          <ac:picMkLst>
            <pc:docMk/>
            <pc:sldMk cId="911484746" sldId="341"/>
            <ac:picMk id="8" creationId="{683D6698-856B-2860-3439-9E030685B631}"/>
          </ac:picMkLst>
        </pc:picChg>
        <pc:picChg chg="add del mod">
          <ac:chgData name="DE BUYER Laure" userId="354f4dc3-fc97-4363-a234-6f76b613040e" providerId="ADAL" clId="{F50C8459-E2E7-4139-8B5A-734B0133AD44}" dt="2024-01-02T14:06:54.816" v="2114" actId="1076"/>
          <ac:picMkLst>
            <pc:docMk/>
            <pc:sldMk cId="911484746" sldId="341"/>
            <ac:picMk id="13" creationId="{00000000-0000-0000-0000-000000000000}"/>
          </ac:picMkLst>
        </pc:picChg>
        <pc:picChg chg="del">
          <ac:chgData name="DE BUYER Laure" userId="354f4dc3-fc97-4363-a234-6f76b613040e" providerId="ADAL" clId="{F50C8459-E2E7-4139-8B5A-734B0133AD44}" dt="2023-12-05T09:05:40.806" v="901" actId="478"/>
          <ac:picMkLst>
            <pc:docMk/>
            <pc:sldMk cId="911484746" sldId="341"/>
            <ac:picMk id="15" creationId="{00000000-0000-0000-0000-000000000000}"/>
          </ac:picMkLst>
        </pc:picChg>
        <pc:cxnChg chg="del">
          <ac:chgData name="DE BUYER Laure" userId="354f4dc3-fc97-4363-a234-6f76b613040e" providerId="ADAL" clId="{F50C8459-E2E7-4139-8B5A-734B0133AD44}" dt="2024-01-02T13:55:37.494" v="1806" actId="478"/>
          <ac:cxnSpMkLst>
            <pc:docMk/>
            <pc:sldMk cId="911484746" sldId="341"/>
            <ac:cxnSpMk id="16" creationId="{00000000-0000-0000-0000-000000000000}"/>
          </ac:cxnSpMkLst>
        </pc:cxnChg>
      </pc:sldChg>
      <pc:sldChg chg="modSp mod">
        <pc:chgData name="DE BUYER Laure" userId="354f4dc3-fc97-4363-a234-6f76b613040e" providerId="ADAL" clId="{F50C8459-E2E7-4139-8B5A-734B0133AD44}" dt="2023-12-19T08:50:55.256" v="1755" actId="20577"/>
        <pc:sldMkLst>
          <pc:docMk/>
          <pc:sldMk cId="2006710387" sldId="342"/>
        </pc:sldMkLst>
        <pc:spChg chg="mod">
          <ac:chgData name="DE BUYER Laure" userId="354f4dc3-fc97-4363-a234-6f76b613040e" providerId="ADAL" clId="{F50C8459-E2E7-4139-8B5A-734B0133AD44}" dt="2023-12-05T09:11:59.778" v="982" actId="1076"/>
          <ac:spMkLst>
            <pc:docMk/>
            <pc:sldMk cId="2006710387" sldId="342"/>
            <ac:spMk id="6" creationId="{C7592EE2-2E4F-4AA0-A85A-AD990E5F6535}"/>
          </ac:spMkLst>
        </pc:spChg>
        <pc:spChg chg="mod">
          <ac:chgData name="DE BUYER Laure" userId="354f4dc3-fc97-4363-a234-6f76b613040e" providerId="ADAL" clId="{F50C8459-E2E7-4139-8B5A-734B0133AD44}" dt="2023-12-19T08:50:55.256" v="1755" actId="20577"/>
          <ac:spMkLst>
            <pc:docMk/>
            <pc:sldMk cId="2006710387" sldId="342"/>
            <ac:spMk id="7" creationId="{577BAE87-B660-48AF-8F31-9A6D37FCE507}"/>
          </ac:spMkLst>
        </pc:spChg>
      </pc:sldChg>
      <pc:sldChg chg="addSp delSp modSp mod">
        <pc:chgData name="DE BUYER Laure" userId="354f4dc3-fc97-4363-a234-6f76b613040e" providerId="ADAL" clId="{F50C8459-E2E7-4139-8B5A-734B0133AD44}" dt="2023-12-05T09:15:06.114" v="1115" actId="20577"/>
        <pc:sldMkLst>
          <pc:docMk/>
          <pc:sldMk cId="1409594250" sldId="343"/>
        </pc:sldMkLst>
        <pc:spChg chg="del">
          <ac:chgData name="DE BUYER Laure" userId="354f4dc3-fc97-4363-a234-6f76b613040e" providerId="ADAL" clId="{F50C8459-E2E7-4139-8B5A-734B0133AD44}" dt="2023-12-05T09:10:56.934" v="967" actId="478"/>
          <ac:spMkLst>
            <pc:docMk/>
            <pc:sldMk cId="1409594250" sldId="343"/>
            <ac:spMk id="3" creationId="{6BD6E394-1600-4860-985D-41A80FBEBDF3}"/>
          </ac:spMkLst>
        </pc:spChg>
        <pc:spChg chg="del">
          <ac:chgData name="DE BUYER Laure" userId="354f4dc3-fc97-4363-a234-6f76b613040e" providerId="ADAL" clId="{F50C8459-E2E7-4139-8B5A-734B0133AD44}" dt="2023-12-05T09:11:02.324" v="968" actId="478"/>
          <ac:spMkLst>
            <pc:docMk/>
            <pc:sldMk cId="1409594250" sldId="343"/>
            <ac:spMk id="4" creationId="{5E17695A-E0BF-208E-8630-AB7A2A53C890}"/>
          </ac:spMkLst>
        </pc:spChg>
        <pc:spChg chg="del">
          <ac:chgData name="DE BUYER Laure" userId="354f4dc3-fc97-4363-a234-6f76b613040e" providerId="ADAL" clId="{F50C8459-E2E7-4139-8B5A-734B0133AD44}" dt="2023-12-05T09:11:03.088" v="969" actId="478"/>
          <ac:spMkLst>
            <pc:docMk/>
            <pc:sldMk cId="1409594250" sldId="343"/>
            <ac:spMk id="5" creationId="{80D9B534-3DE5-023C-2C06-B675D5D61911}"/>
          </ac:spMkLst>
        </pc:spChg>
        <pc:spChg chg="add mod">
          <ac:chgData name="DE BUYER Laure" userId="354f4dc3-fc97-4363-a234-6f76b613040e" providerId="ADAL" clId="{F50C8459-E2E7-4139-8B5A-734B0133AD44}" dt="2023-12-05T09:15:02.267" v="1114" actId="1076"/>
          <ac:spMkLst>
            <pc:docMk/>
            <pc:sldMk cId="1409594250" sldId="343"/>
            <ac:spMk id="6" creationId="{C67A0A44-B4D1-C3CB-39EB-BE6F07427FED}"/>
          </ac:spMkLst>
        </pc:spChg>
        <pc:spChg chg="del">
          <ac:chgData name="DE BUYER Laure" userId="354f4dc3-fc97-4363-a234-6f76b613040e" providerId="ADAL" clId="{F50C8459-E2E7-4139-8B5A-734B0133AD44}" dt="2023-12-05T09:11:06.551" v="971" actId="478"/>
          <ac:spMkLst>
            <pc:docMk/>
            <pc:sldMk cId="1409594250" sldId="343"/>
            <ac:spMk id="7" creationId="{FFBFB675-7299-41AA-72EE-F0651FC343AD}"/>
          </ac:spMkLst>
        </pc:spChg>
        <pc:spChg chg="add mod">
          <ac:chgData name="DE BUYER Laure" userId="354f4dc3-fc97-4363-a234-6f76b613040e" providerId="ADAL" clId="{F50C8459-E2E7-4139-8B5A-734B0133AD44}" dt="2023-12-05T09:13:04.168" v="1012" actId="20577"/>
          <ac:spMkLst>
            <pc:docMk/>
            <pc:sldMk cId="1409594250" sldId="343"/>
            <ac:spMk id="8" creationId="{9B1D979A-DBFB-E034-25B4-A3E572823C7F}"/>
          </ac:spMkLst>
        </pc:spChg>
        <pc:spChg chg="add mod">
          <ac:chgData name="DE BUYER Laure" userId="354f4dc3-fc97-4363-a234-6f76b613040e" providerId="ADAL" clId="{F50C8459-E2E7-4139-8B5A-734B0133AD44}" dt="2023-12-05T09:12:22.896" v="988" actId="207"/>
          <ac:spMkLst>
            <pc:docMk/>
            <pc:sldMk cId="1409594250" sldId="343"/>
            <ac:spMk id="9" creationId="{96ADF197-7B91-E635-9824-F1AD0AC9FF87}"/>
          </ac:spMkLst>
        </pc:spChg>
        <pc:spChg chg="add mod">
          <ac:chgData name="DE BUYER Laure" userId="354f4dc3-fc97-4363-a234-6f76b613040e" providerId="ADAL" clId="{F50C8459-E2E7-4139-8B5A-734B0133AD44}" dt="2023-12-05T09:11:48.614" v="980" actId="1038"/>
          <ac:spMkLst>
            <pc:docMk/>
            <pc:sldMk cId="1409594250" sldId="343"/>
            <ac:spMk id="11" creationId="{96D7FE7C-E879-1430-7E87-64E561F24D36}"/>
          </ac:spMkLst>
        </pc:spChg>
        <pc:spChg chg="add mod">
          <ac:chgData name="DE BUYER Laure" userId="354f4dc3-fc97-4363-a234-6f76b613040e" providerId="ADAL" clId="{F50C8459-E2E7-4139-8B5A-734B0133AD44}" dt="2023-12-05T09:11:48.614" v="980" actId="1038"/>
          <ac:spMkLst>
            <pc:docMk/>
            <pc:sldMk cId="1409594250" sldId="343"/>
            <ac:spMk id="12" creationId="{397212FE-7496-AA92-7BD6-16B842BC75D9}"/>
          </ac:spMkLst>
        </pc:spChg>
        <pc:spChg chg="mod">
          <ac:chgData name="DE BUYER Laure" userId="354f4dc3-fc97-4363-a234-6f76b613040e" providerId="ADAL" clId="{F50C8459-E2E7-4139-8B5A-734B0133AD44}" dt="2023-12-05T09:15:06.114" v="1115" actId="20577"/>
          <ac:spMkLst>
            <pc:docMk/>
            <pc:sldMk cId="1409594250" sldId="343"/>
            <ac:spMk id="13" creationId="{00000000-0000-0000-0000-000000000000}"/>
          </ac:spMkLst>
        </pc:spChg>
        <pc:spChg chg="add mod">
          <ac:chgData name="DE BUYER Laure" userId="354f4dc3-fc97-4363-a234-6f76b613040e" providerId="ADAL" clId="{F50C8459-E2E7-4139-8B5A-734B0133AD44}" dt="2023-12-05T09:11:48.614" v="980" actId="1038"/>
          <ac:spMkLst>
            <pc:docMk/>
            <pc:sldMk cId="1409594250" sldId="343"/>
            <ac:spMk id="14" creationId="{A94DEE97-E69B-C24F-A91A-2EFC6B70C1D2}"/>
          </ac:spMkLst>
        </pc:spChg>
        <pc:spChg chg="add mod">
          <ac:chgData name="DE BUYER Laure" userId="354f4dc3-fc97-4363-a234-6f76b613040e" providerId="ADAL" clId="{F50C8459-E2E7-4139-8B5A-734B0133AD44}" dt="2023-12-05T09:12:48.621" v="1010" actId="207"/>
          <ac:spMkLst>
            <pc:docMk/>
            <pc:sldMk cId="1409594250" sldId="343"/>
            <ac:spMk id="15" creationId="{C6BC7799-B818-E414-5F03-00E7CEC9565B}"/>
          </ac:spMkLst>
        </pc:spChg>
        <pc:spChg chg="add del mod">
          <ac:chgData name="DE BUYER Laure" userId="354f4dc3-fc97-4363-a234-6f76b613040e" providerId="ADAL" clId="{F50C8459-E2E7-4139-8B5A-734B0133AD44}" dt="2023-12-05T09:14:51.766" v="1107" actId="478"/>
          <ac:spMkLst>
            <pc:docMk/>
            <pc:sldMk cId="1409594250" sldId="343"/>
            <ac:spMk id="16" creationId="{F8C9729B-4F49-405E-667E-81C431BE7CEB}"/>
          </ac:spMkLst>
        </pc:spChg>
        <pc:spChg chg="add mod">
          <ac:chgData name="DE BUYER Laure" userId="354f4dc3-fc97-4363-a234-6f76b613040e" providerId="ADAL" clId="{F50C8459-E2E7-4139-8B5A-734B0133AD44}" dt="2023-12-05T09:14:30.360" v="1099" actId="113"/>
          <ac:spMkLst>
            <pc:docMk/>
            <pc:sldMk cId="1409594250" sldId="343"/>
            <ac:spMk id="18" creationId="{45B516AB-6D78-45A5-8D05-E7EC0AFABACD}"/>
          </ac:spMkLst>
        </pc:spChg>
        <pc:spChg chg="add mod">
          <ac:chgData name="DE BUYER Laure" userId="354f4dc3-fc97-4363-a234-6f76b613040e" providerId="ADAL" clId="{F50C8459-E2E7-4139-8B5A-734B0133AD44}" dt="2023-12-05T09:14:42.984" v="1104" actId="14100"/>
          <ac:spMkLst>
            <pc:docMk/>
            <pc:sldMk cId="1409594250" sldId="343"/>
            <ac:spMk id="19" creationId="{D8450175-E8FE-1236-ED03-5D9D497FAE76}"/>
          </ac:spMkLst>
        </pc:spChg>
        <pc:picChg chg="del">
          <ac:chgData name="DE BUYER Laure" userId="354f4dc3-fc97-4363-a234-6f76b613040e" providerId="ADAL" clId="{F50C8459-E2E7-4139-8B5A-734B0133AD44}" dt="2023-12-05T09:11:04.301" v="970" actId="478"/>
          <ac:picMkLst>
            <pc:docMk/>
            <pc:sldMk cId="1409594250" sldId="343"/>
            <ac:picMk id="2" creationId="{5B8E7D48-07EA-05A0-0F7C-4A184400453C}"/>
          </ac:picMkLst>
        </pc:picChg>
        <pc:picChg chg="add mod">
          <ac:chgData name="DE BUYER Laure" userId="354f4dc3-fc97-4363-a234-6f76b613040e" providerId="ADAL" clId="{F50C8459-E2E7-4139-8B5A-734B0133AD44}" dt="2023-12-05T09:11:32.871" v="975" actId="1076"/>
          <ac:picMkLst>
            <pc:docMk/>
            <pc:sldMk cId="1409594250" sldId="343"/>
            <ac:picMk id="10" creationId="{7EEFD718-0F3C-203C-9382-30880D3A3EE2}"/>
          </ac:picMkLst>
        </pc:picChg>
        <pc:picChg chg="add mod modCrop">
          <ac:chgData name="DE BUYER Laure" userId="354f4dc3-fc97-4363-a234-6f76b613040e" providerId="ADAL" clId="{F50C8459-E2E7-4139-8B5A-734B0133AD44}" dt="2023-12-05T09:14:20.044" v="1097" actId="732"/>
          <ac:picMkLst>
            <pc:docMk/>
            <pc:sldMk cId="1409594250" sldId="343"/>
            <ac:picMk id="17" creationId="{AEEAEE15-C7BA-18AC-031D-9D4539D25A9F}"/>
          </ac:picMkLst>
        </pc:picChg>
        <pc:picChg chg="mod">
          <ac:chgData name="DE BUYER Laure" userId="354f4dc3-fc97-4363-a234-6f76b613040e" providerId="ADAL" clId="{F50C8459-E2E7-4139-8B5A-734B0133AD44}" dt="2023-12-05T09:14:43.584" v="1105" actId="1076"/>
          <ac:picMkLst>
            <pc:docMk/>
            <pc:sldMk cId="1409594250" sldId="343"/>
            <ac:picMk id="23" creationId="{00000000-0000-0000-0000-000000000000}"/>
          </ac:picMkLst>
        </pc:picChg>
      </pc:sldChg>
      <pc:sldChg chg="addSp delSp modSp add mod">
        <pc:chgData name="DE BUYER Laure" userId="354f4dc3-fc97-4363-a234-6f76b613040e" providerId="ADAL" clId="{F50C8459-E2E7-4139-8B5A-734B0133AD44}" dt="2024-01-02T14:03:54.973" v="2059" actId="1076"/>
        <pc:sldMkLst>
          <pc:docMk/>
          <pc:sldMk cId="2873226282" sldId="344"/>
        </pc:sldMkLst>
        <pc:spChg chg="add mod">
          <ac:chgData name="DE BUYER Laure" userId="354f4dc3-fc97-4363-a234-6f76b613040e" providerId="ADAL" clId="{F50C8459-E2E7-4139-8B5A-734B0133AD44}" dt="2024-01-02T13:59:03.934" v="1851" actId="1076"/>
          <ac:spMkLst>
            <pc:docMk/>
            <pc:sldMk cId="2873226282" sldId="344"/>
            <ac:spMk id="2" creationId="{B38B44C9-A11D-1EAB-395F-2EB1A20534E9}"/>
          </ac:spMkLst>
        </pc:spChg>
        <pc:spChg chg="add mod">
          <ac:chgData name="DE BUYER Laure" userId="354f4dc3-fc97-4363-a234-6f76b613040e" providerId="ADAL" clId="{F50C8459-E2E7-4139-8B5A-734B0133AD44}" dt="2024-01-02T14:03:30.131" v="2052" actId="14100"/>
          <ac:spMkLst>
            <pc:docMk/>
            <pc:sldMk cId="2873226282" sldId="344"/>
            <ac:spMk id="3" creationId="{6FACE06C-AE10-6D0C-E4E4-277B3C400098}"/>
          </ac:spMkLst>
        </pc:spChg>
        <pc:spChg chg="add mod">
          <ac:chgData name="DE BUYER Laure" userId="354f4dc3-fc97-4363-a234-6f76b613040e" providerId="ADAL" clId="{F50C8459-E2E7-4139-8B5A-734B0133AD44}" dt="2024-01-02T13:57:44.345" v="1829" actId="1076"/>
          <ac:spMkLst>
            <pc:docMk/>
            <pc:sldMk cId="2873226282" sldId="344"/>
            <ac:spMk id="5" creationId="{4E4FE391-FAD9-94C6-1B60-92543278640D}"/>
          </ac:spMkLst>
        </pc:spChg>
        <pc:spChg chg="del">
          <ac:chgData name="DE BUYER Laure" userId="354f4dc3-fc97-4363-a234-6f76b613040e" providerId="ADAL" clId="{F50C8459-E2E7-4139-8B5A-734B0133AD44}" dt="2023-12-05T09:15:32.388" v="1134" actId="478"/>
          <ac:spMkLst>
            <pc:docMk/>
            <pc:sldMk cId="2873226282" sldId="344"/>
            <ac:spMk id="6" creationId="{C67A0A44-B4D1-C3CB-39EB-BE6F07427FED}"/>
          </ac:spMkLst>
        </pc:spChg>
        <pc:spChg chg="add del mod">
          <ac:chgData name="DE BUYER Laure" userId="354f4dc3-fc97-4363-a234-6f76b613040e" providerId="ADAL" clId="{F50C8459-E2E7-4139-8B5A-734B0133AD44}" dt="2024-01-02T14:02:56.480" v="2002" actId="478"/>
          <ac:spMkLst>
            <pc:docMk/>
            <pc:sldMk cId="2873226282" sldId="344"/>
            <ac:spMk id="7" creationId="{F8A30345-1646-667B-CF03-82554563FD4C}"/>
          </ac:spMkLst>
        </pc:spChg>
        <pc:spChg chg="del">
          <ac:chgData name="DE BUYER Laure" userId="354f4dc3-fc97-4363-a234-6f76b613040e" providerId="ADAL" clId="{F50C8459-E2E7-4139-8B5A-734B0133AD44}" dt="2023-12-05T09:15:32.388" v="1134" actId="478"/>
          <ac:spMkLst>
            <pc:docMk/>
            <pc:sldMk cId="2873226282" sldId="344"/>
            <ac:spMk id="8" creationId="{9B1D979A-DBFB-E034-25B4-A3E572823C7F}"/>
          </ac:spMkLst>
        </pc:spChg>
        <pc:spChg chg="add mod">
          <ac:chgData name="DE BUYER Laure" userId="354f4dc3-fc97-4363-a234-6f76b613040e" providerId="ADAL" clId="{F50C8459-E2E7-4139-8B5A-734B0133AD44}" dt="2024-01-02T14:03:41.405" v="2054" actId="1076"/>
          <ac:spMkLst>
            <pc:docMk/>
            <pc:sldMk cId="2873226282" sldId="344"/>
            <ac:spMk id="9" creationId="{15190C16-D8DA-F40F-77A3-1B814BDE7BF7}"/>
          </ac:spMkLst>
        </pc:spChg>
        <pc:spChg chg="del">
          <ac:chgData name="DE BUYER Laure" userId="354f4dc3-fc97-4363-a234-6f76b613040e" providerId="ADAL" clId="{F50C8459-E2E7-4139-8B5A-734B0133AD44}" dt="2023-12-05T09:15:32.388" v="1134" actId="478"/>
          <ac:spMkLst>
            <pc:docMk/>
            <pc:sldMk cId="2873226282" sldId="344"/>
            <ac:spMk id="9" creationId="{96ADF197-7B91-E635-9824-F1AD0AC9FF87}"/>
          </ac:spMkLst>
        </pc:spChg>
        <pc:spChg chg="del">
          <ac:chgData name="DE BUYER Laure" userId="354f4dc3-fc97-4363-a234-6f76b613040e" providerId="ADAL" clId="{F50C8459-E2E7-4139-8B5A-734B0133AD44}" dt="2023-12-05T09:15:32.388" v="1134" actId="478"/>
          <ac:spMkLst>
            <pc:docMk/>
            <pc:sldMk cId="2873226282" sldId="344"/>
            <ac:spMk id="11" creationId="{96D7FE7C-E879-1430-7E87-64E561F24D36}"/>
          </ac:spMkLst>
        </pc:spChg>
        <pc:spChg chg="del">
          <ac:chgData name="DE BUYER Laure" userId="354f4dc3-fc97-4363-a234-6f76b613040e" providerId="ADAL" clId="{F50C8459-E2E7-4139-8B5A-734B0133AD44}" dt="2023-12-05T09:15:32.388" v="1134" actId="478"/>
          <ac:spMkLst>
            <pc:docMk/>
            <pc:sldMk cId="2873226282" sldId="344"/>
            <ac:spMk id="12" creationId="{397212FE-7496-AA92-7BD6-16B842BC75D9}"/>
          </ac:spMkLst>
        </pc:spChg>
        <pc:spChg chg="add mod">
          <ac:chgData name="DE BUYER Laure" userId="354f4dc3-fc97-4363-a234-6f76b613040e" providerId="ADAL" clId="{F50C8459-E2E7-4139-8B5A-734B0133AD44}" dt="2024-01-02T14:03:47.900" v="2056" actId="1076"/>
          <ac:spMkLst>
            <pc:docMk/>
            <pc:sldMk cId="2873226282" sldId="344"/>
            <ac:spMk id="12" creationId="{C2891206-BB30-9BE3-584A-547D66333513}"/>
          </ac:spMkLst>
        </pc:spChg>
        <pc:spChg chg="mod">
          <ac:chgData name="DE BUYER Laure" userId="354f4dc3-fc97-4363-a234-6f76b613040e" providerId="ADAL" clId="{F50C8459-E2E7-4139-8B5A-734B0133AD44}" dt="2023-12-05T09:15:27.260" v="1133" actId="20577"/>
          <ac:spMkLst>
            <pc:docMk/>
            <pc:sldMk cId="2873226282" sldId="344"/>
            <ac:spMk id="13" creationId="{00000000-0000-0000-0000-000000000000}"/>
          </ac:spMkLst>
        </pc:spChg>
        <pc:spChg chg="del">
          <ac:chgData name="DE BUYER Laure" userId="354f4dc3-fc97-4363-a234-6f76b613040e" providerId="ADAL" clId="{F50C8459-E2E7-4139-8B5A-734B0133AD44}" dt="2023-12-05T09:15:32.388" v="1134" actId="478"/>
          <ac:spMkLst>
            <pc:docMk/>
            <pc:sldMk cId="2873226282" sldId="344"/>
            <ac:spMk id="14" creationId="{A94DEE97-E69B-C24F-A91A-2EFC6B70C1D2}"/>
          </ac:spMkLst>
        </pc:spChg>
        <pc:spChg chg="add mod">
          <ac:chgData name="DE BUYER Laure" userId="354f4dc3-fc97-4363-a234-6f76b613040e" providerId="ADAL" clId="{F50C8459-E2E7-4139-8B5A-734B0133AD44}" dt="2024-01-02T14:03:52.749" v="2058" actId="1076"/>
          <ac:spMkLst>
            <pc:docMk/>
            <pc:sldMk cId="2873226282" sldId="344"/>
            <ac:spMk id="14" creationId="{FFE847E9-B110-C466-1495-9F79210B41B8}"/>
          </ac:spMkLst>
        </pc:spChg>
        <pc:spChg chg="del">
          <ac:chgData name="DE BUYER Laure" userId="354f4dc3-fc97-4363-a234-6f76b613040e" providerId="ADAL" clId="{F50C8459-E2E7-4139-8B5A-734B0133AD44}" dt="2023-12-05T09:15:32.388" v="1134" actId="478"/>
          <ac:spMkLst>
            <pc:docMk/>
            <pc:sldMk cId="2873226282" sldId="344"/>
            <ac:spMk id="15" creationId="{C6BC7799-B818-E414-5F03-00E7CEC9565B}"/>
          </ac:spMkLst>
        </pc:spChg>
        <pc:spChg chg="del">
          <ac:chgData name="DE BUYER Laure" userId="354f4dc3-fc97-4363-a234-6f76b613040e" providerId="ADAL" clId="{F50C8459-E2E7-4139-8B5A-734B0133AD44}" dt="2023-12-05T09:15:32.388" v="1134" actId="478"/>
          <ac:spMkLst>
            <pc:docMk/>
            <pc:sldMk cId="2873226282" sldId="344"/>
            <ac:spMk id="18" creationId="{45B516AB-6D78-45A5-8D05-E7EC0AFABACD}"/>
          </ac:spMkLst>
        </pc:spChg>
        <pc:spChg chg="del">
          <ac:chgData name="DE BUYER Laure" userId="354f4dc3-fc97-4363-a234-6f76b613040e" providerId="ADAL" clId="{F50C8459-E2E7-4139-8B5A-734B0133AD44}" dt="2023-12-05T09:15:32.388" v="1134" actId="478"/>
          <ac:spMkLst>
            <pc:docMk/>
            <pc:sldMk cId="2873226282" sldId="344"/>
            <ac:spMk id="19" creationId="{D8450175-E8FE-1236-ED03-5D9D497FAE76}"/>
          </ac:spMkLst>
        </pc:spChg>
        <pc:picChg chg="add mod">
          <ac:chgData name="DE BUYER Laure" userId="354f4dc3-fc97-4363-a234-6f76b613040e" providerId="ADAL" clId="{F50C8459-E2E7-4139-8B5A-734B0133AD44}" dt="2024-01-02T13:57:44.345" v="1829" actId="1076"/>
          <ac:picMkLst>
            <pc:docMk/>
            <pc:sldMk cId="2873226282" sldId="344"/>
            <ac:picMk id="4" creationId="{CA793011-5A69-7542-B34E-EC902A2E8BE6}"/>
          </ac:picMkLst>
        </pc:picChg>
        <pc:picChg chg="add mod modCrop">
          <ac:chgData name="DE BUYER Laure" userId="354f4dc3-fc97-4363-a234-6f76b613040e" providerId="ADAL" clId="{F50C8459-E2E7-4139-8B5A-734B0133AD44}" dt="2024-01-02T14:03:48.987" v="2057" actId="1076"/>
          <ac:picMkLst>
            <pc:docMk/>
            <pc:sldMk cId="2873226282" sldId="344"/>
            <ac:picMk id="8" creationId="{F392980F-8882-4A8D-7A31-4FDE7F6D5293}"/>
          </ac:picMkLst>
        </pc:picChg>
        <pc:picChg chg="del">
          <ac:chgData name="DE BUYER Laure" userId="354f4dc3-fc97-4363-a234-6f76b613040e" providerId="ADAL" clId="{F50C8459-E2E7-4139-8B5A-734B0133AD44}" dt="2023-12-05T09:15:32.388" v="1134" actId="478"/>
          <ac:picMkLst>
            <pc:docMk/>
            <pc:sldMk cId="2873226282" sldId="344"/>
            <ac:picMk id="10" creationId="{7EEFD718-0F3C-203C-9382-30880D3A3EE2}"/>
          </ac:picMkLst>
        </pc:picChg>
        <pc:picChg chg="add mod modCrop">
          <ac:chgData name="DE BUYER Laure" userId="354f4dc3-fc97-4363-a234-6f76b613040e" providerId="ADAL" clId="{F50C8459-E2E7-4139-8B5A-734B0133AD44}" dt="2024-01-02T14:03:54.973" v="2059" actId="1076"/>
          <ac:picMkLst>
            <pc:docMk/>
            <pc:sldMk cId="2873226282" sldId="344"/>
            <ac:picMk id="11" creationId="{445DF920-A33B-F33D-659C-EADD39109F92}"/>
          </ac:picMkLst>
        </pc:picChg>
        <pc:picChg chg="del">
          <ac:chgData name="DE BUYER Laure" userId="354f4dc3-fc97-4363-a234-6f76b613040e" providerId="ADAL" clId="{F50C8459-E2E7-4139-8B5A-734B0133AD44}" dt="2023-12-05T09:15:32.388" v="1134" actId="478"/>
          <ac:picMkLst>
            <pc:docMk/>
            <pc:sldMk cId="2873226282" sldId="344"/>
            <ac:picMk id="17" creationId="{AEEAEE15-C7BA-18AC-031D-9D4539D25A9F}"/>
          </ac:picMkLst>
        </pc:picChg>
        <pc:picChg chg="mod">
          <ac:chgData name="DE BUYER Laure" userId="354f4dc3-fc97-4363-a234-6f76b613040e" providerId="ADAL" clId="{F50C8459-E2E7-4139-8B5A-734B0133AD44}" dt="2024-01-02T13:57:39.497" v="1828" actId="1076"/>
          <ac:picMkLst>
            <pc:docMk/>
            <pc:sldMk cId="2873226282" sldId="344"/>
            <ac:picMk id="23" creationId="{00000000-0000-0000-0000-000000000000}"/>
          </ac:picMkLst>
        </pc:picChg>
      </pc:sldChg>
      <pc:sldChg chg="addSp delSp modSp add mod">
        <pc:chgData name="DE BUYER Laure" userId="354f4dc3-fc97-4363-a234-6f76b613040e" providerId="ADAL" clId="{F50C8459-E2E7-4139-8B5A-734B0133AD44}" dt="2024-01-02T14:04:09.857" v="2061" actId="478"/>
        <pc:sldMkLst>
          <pc:docMk/>
          <pc:sldMk cId="2385980041" sldId="345"/>
        </pc:sldMkLst>
        <pc:spChg chg="del">
          <ac:chgData name="DE BUYER Laure" userId="354f4dc3-fc97-4363-a234-6f76b613040e" providerId="ADAL" clId="{F50C8459-E2E7-4139-8B5A-734B0133AD44}" dt="2023-12-05T09:18:22.525" v="1164" actId="478"/>
          <ac:spMkLst>
            <pc:docMk/>
            <pc:sldMk cId="2385980041" sldId="345"/>
            <ac:spMk id="2" creationId="{B38B44C9-A11D-1EAB-395F-2EB1A20534E9}"/>
          </ac:spMkLst>
        </pc:spChg>
        <pc:spChg chg="mod">
          <ac:chgData name="DE BUYER Laure" userId="354f4dc3-fc97-4363-a234-6f76b613040e" providerId="ADAL" clId="{F50C8459-E2E7-4139-8B5A-734B0133AD44}" dt="2024-01-02T14:04:07.452" v="2060" actId="1076"/>
          <ac:spMkLst>
            <pc:docMk/>
            <pc:sldMk cId="2385980041" sldId="345"/>
            <ac:spMk id="3" creationId="{6FACE06C-AE10-6D0C-E4E4-277B3C400098}"/>
          </ac:spMkLst>
        </pc:spChg>
        <pc:spChg chg="del">
          <ac:chgData name="DE BUYER Laure" userId="354f4dc3-fc97-4363-a234-6f76b613040e" providerId="ADAL" clId="{F50C8459-E2E7-4139-8B5A-734B0133AD44}" dt="2023-12-05T09:18:22.525" v="1164" actId="478"/>
          <ac:spMkLst>
            <pc:docMk/>
            <pc:sldMk cId="2385980041" sldId="345"/>
            <ac:spMk id="5" creationId="{4E4FE391-FAD9-94C6-1B60-92543278640D}"/>
          </ac:spMkLst>
        </pc:spChg>
        <pc:spChg chg="mod">
          <ac:chgData name="DE BUYER Laure" userId="354f4dc3-fc97-4363-a234-6f76b613040e" providerId="ADAL" clId="{F50C8459-E2E7-4139-8B5A-734B0133AD44}" dt="2023-12-05T09:18:23.694" v="1165"/>
          <ac:spMkLst>
            <pc:docMk/>
            <pc:sldMk cId="2385980041" sldId="345"/>
            <ac:spMk id="7" creationId="{BB8F70EC-FF80-169F-59A9-02B3C7A4BF3F}"/>
          </ac:spMkLst>
        </pc:spChg>
        <pc:spChg chg="mod">
          <ac:chgData name="DE BUYER Laure" userId="354f4dc3-fc97-4363-a234-6f76b613040e" providerId="ADAL" clId="{F50C8459-E2E7-4139-8B5A-734B0133AD44}" dt="2023-12-05T09:18:42.168" v="1221" actId="20577"/>
          <ac:spMkLst>
            <pc:docMk/>
            <pc:sldMk cId="2385980041" sldId="345"/>
            <ac:spMk id="8" creationId="{D8CDA0EE-FA6F-26D5-D47C-3E44C4927840}"/>
          </ac:spMkLst>
        </pc:spChg>
        <pc:spChg chg="add mod">
          <ac:chgData name="DE BUYER Laure" userId="354f4dc3-fc97-4363-a234-6f76b613040e" providerId="ADAL" clId="{F50C8459-E2E7-4139-8B5A-734B0133AD44}" dt="2023-12-05T09:20:09.037" v="1239" actId="1076"/>
          <ac:spMkLst>
            <pc:docMk/>
            <pc:sldMk cId="2385980041" sldId="345"/>
            <ac:spMk id="9" creationId="{C26C4A91-227C-9A1A-CD4E-181994E61DA7}"/>
          </ac:spMkLst>
        </pc:spChg>
        <pc:spChg chg="add mod">
          <ac:chgData name="DE BUYER Laure" userId="354f4dc3-fc97-4363-a234-6f76b613040e" providerId="ADAL" clId="{F50C8459-E2E7-4139-8B5A-734B0133AD44}" dt="2023-12-05T09:20:02.809" v="1237" actId="14100"/>
          <ac:spMkLst>
            <pc:docMk/>
            <pc:sldMk cId="2385980041" sldId="345"/>
            <ac:spMk id="10" creationId="{4DBCB960-7EE3-1F8E-665B-D0815CD42D9D}"/>
          </ac:spMkLst>
        </pc:spChg>
        <pc:spChg chg="add del mod">
          <ac:chgData name="DE BUYER Laure" userId="354f4dc3-fc97-4363-a234-6f76b613040e" providerId="ADAL" clId="{F50C8459-E2E7-4139-8B5A-734B0133AD44}" dt="2023-12-05T09:19:02.793" v="1225" actId="478"/>
          <ac:spMkLst>
            <pc:docMk/>
            <pc:sldMk cId="2385980041" sldId="345"/>
            <ac:spMk id="12" creationId="{448FB9F5-CD26-9A72-3E13-3389740D4118}"/>
          </ac:spMkLst>
        </pc:spChg>
        <pc:spChg chg="mod">
          <ac:chgData name="DE BUYER Laure" userId="354f4dc3-fc97-4363-a234-6f76b613040e" providerId="ADAL" clId="{F50C8459-E2E7-4139-8B5A-734B0133AD44}" dt="2023-12-05T09:20:25.324" v="1246" actId="20577"/>
          <ac:spMkLst>
            <pc:docMk/>
            <pc:sldMk cId="2385980041" sldId="345"/>
            <ac:spMk id="13" creationId="{00000000-0000-0000-0000-000000000000}"/>
          </ac:spMkLst>
        </pc:spChg>
        <pc:spChg chg="mod">
          <ac:chgData name="DE BUYER Laure" userId="354f4dc3-fc97-4363-a234-6f76b613040e" providerId="ADAL" clId="{F50C8459-E2E7-4139-8B5A-734B0133AD44}" dt="2023-12-05T09:18:58.567" v="1224"/>
          <ac:spMkLst>
            <pc:docMk/>
            <pc:sldMk cId="2385980041" sldId="345"/>
            <ac:spMk id="16" creationId="{AE9AC8A8-EB6E-BFA9-4FB1-A1030876245E}"/>
          </ac:spMkLst>
        </pc:spChg>
        <pc:spChg chg="mod">
          <ac:chgData name="DE BUYER Laure" userId="354f4dc3-fc97-4363-a234-6f76b613040e" providerId="ADAL" clId="{F50C8459-E2E7-4139-8B5A-734B0133AD44}" dt="2023-12-05T09:18:58.567" v="1224"/>
          <ac:spMkLst>
            <pc:docMk/>
            <pc:sldMk cId="2385980041" sldId="345"/>
            <ac:spMk id="17" creationId="{A20CB543-BE9B-77F3-A480-A0B78CFA698B}"/>
          </ac:spMkLst>
        </pc:spChg>
        <pc:spChg chg="mod">
          <ac:chgData name="DE BUYER Laure" userId="354f4dc3-fc97-4363-a234-6f76b613040e" providerId="ADAL" clId="{F50C8459-E2E7-4139-8B5A-734B0133AD44}" dt="2023-12-05T09:18:58.567" v="1224"/>
          <ac:spMkLst>
            <pc:docMk/>
            <pc:sldMk cId="2385980041" sldId="345"/>
            <ac:spMk id="18" creationId="{D63F5DA0-8F30-84AB-2F20-41F808F521DC}"/>
          </ac:spMkLst>
        </pc:spChg>
        <pc:spChg chg="add mod">
          <ac:chgData name="DE BUYER Laure" userId="354f4dc3-fc97-4363-a234-6f76b613040e" providerId="ADAL" clId="{F50C8459-E2E7-4139-8B5A-734B0133AD44}" dt="2023-12-05T09:19:32.355" v="1231" actId="14100"/>
          <ac:spMkLst>
            <pc:docMk/>
            <pc:sldMk cId="2385980041" sldId="345"/>
            <ac:spMk id="24" creationId="{F872856D-3C8E-80EF-D362-AF8CD0703F5F}"/>
          </ac:spMkLst>
        </pc:spChg>
        <pc:spChg chg="add mod">
          <ac:chgData name="DE BUYER Laure" userId="354f4dc3-fc97-4363-a234-6f76b613040e" providerId="ADAL" clId="{F50C8459-E2E7-4139-8B5A-734B0133AD44}" dt="2023-12-05T09:19:57.098" v="1236" actId="1076"/>
          <ac:spMkLst>
            <pc:docMk/>
            <pc:sldMk cId="2385980041" sldId="345"/>
            <ac:spMk id="25" creationId="{8FB584B3-CC2F-3D91-4D29-53F548EB0BF4}"/>
          </ac:spMkLst>
        </pc:spChg>
        <pc:spChg chg="add del mod">
          <ac:chgData name="DE BUYER Laure" userId="354f4dc3-fc97-4363-a234-6f76b613040e" providerId="ADAL" clId="{F50C8459-E2E7-4139-8B5A-734B0133AD44}" dt="2024-01-02T14:04:09.857" v="2061" actId="478"/>
          <ac:spMkLst>
            <pc:docMk/>
            <pc:sldMk cId="2385980041" sldId="345"/>
            <ac:spMk id="26" creationId="{BF6876FF-F465-B1C1-D037-F4DE5BA7C7F4}"/>
          </ac:spMkLst>
        </pc:spChg>
        <pc:grpChg chg="add mod">
          <ac:chgData name="DE BUYER Laure" userId="354f4dc3-fc97-4363-a234-6f76b613040e" providerId="ADAL" clId="{F50C8459-E2E7-4139-8B5A-734B0133AD44}" dt="2023-12-05T09:18:48.452" v="1223" actId="14100"/>
          <ac:grpSpMkLst>
            <pc:docMk/>
            <pc:sldMk cId="2385980041" sldId="345"/>
            <ac:grpSpMk id="6" creationId="{B57F0027-4101-596E-229A-5B494D1607D7}"/>
          </ac:grpSpMkLst>
        </pc:grpChg>
        <pc:grpChg chg="add mod">
          <ac:chgData name="DE BUYER Laure" userId="354f4dc3-fc97-4363-a234-6f76b613040e" providerId="ADAL" clId="{F50C8459-E2E7-4139-8B5A-734B0133AD44}" dt="2023-12-05T09:19:10.220" v="1226" actId="1076"/>
          <ac:grpSpMkLst>
            <pc:docMk/>
            <pc:sldMk cId="2385980041" sldId="345"/>
            <ac:grpSpMk id="14" creationId="{3DCD32D0-436A-4B53-7C33-7B0B3B37DA49}"/>
          </ac:grpSpMkLst>
        </pc:grpChg>
        <pc:picChg chg="del">
          <ac:chgData name="DE BUYER Laure" userId="354f4dc3-fc97-4363-a234-6f76b613040e" providerId="ADAL" clId="{F50C8459-E2E7-4139-8B5A-734B0133AD44}" dt="2023-12-05T09:18:22.525" v="1164" actId="478"/>
          <ac:picMkLst>
            <pc:docMk/>
            <pc:sldMk cId="2385980041" sldId="345"/>
            <ac:picMk id="4" creationId="{CA793011-5A69-7542-B34E-EC902A2E8BE6}"/>
          </ac:picMkLst>
        </pc:picChg>
        <pc:picChg chg="add mod">
          <ac:chgData name="DE BUYER Laure" userId="354f4dc3-fc97-4363-a234-6f76b613040e" providerId="ADAL" clId="{F50C8459-E2E7-4139-8B5A-734B0133AD44}" dt="2023-12-05T09:19:57.098" v="1236" actId="1076"/>
          <ac:picMkLst>
            <pc:docMk/>
            <pc:sldMk cId="2385980041" sldId="345"/>
            <ac:picMk id="11" creationId="{6CA81930-3741-2CD2-226D-6E0C7DEDDBB8}"/>
          </ac:picMkLst>
        </pc:picChg>
        <pc:picChg chg="mod">
          <ac:chgData name="DE BUYER Laure" userId="354f4dc3-fc97-4363-a234-6f76b613040e" providerId="ADAL" clId="{F50C8459-E2E7-4139-8B5A-734B0133AD44}" dt="2023-12-05T09:18:58.567" v="1224"/>
          <ac:picMkLst>
            <pc:docMk/>
            <pc:sldMk cId="2385980041" sldId="345"/>
            <ac:picMk id="15" creationId="{5146954C-941B-9EB2-5A8E-EAAC38F707DE}"/>
          </ac:picMkLst>
        </pc:picChg>
        <pc:picChg chg="mod">
          <ac:chgData name="DE BUYER Laure" userId="354f4dc3-fc97-4363-a234-6f76b613040e" providerId="ADAL" clId="{F50C8459-E2E7-4139-8B5A-734B0133AD44}" dt="2023-12-05T09:18:58.567" v="1224"/>
          <ac:picMkLst>
            <pc:docMk/>
            <pc:sldMk cId="2385980041" sldId="345"/>
            <ac:picMk id="19" creationId="{9C57E410-D3CE-05DC-9E17-686920397696}"/>
          </ac:picMkLst>
        </pc:picChg>
        <pc:picChg chg="mod">
          <ac:chgData name="DE BUYER Laure" userId="354f4dc3-fc97-4363-a234-6f76b613040e" providerId="ADAL" clId="{F50C8459-E2E7-4139-8B5A-734B0133AD44}" dt="2023-12-05T09:18:58.567" v="1224"/>
          <ac:picMkLst>
            <pc:docMk/>
            <pc:sldMk cId="2385980041" sldId="345"/>
            <ac:picMk id="20" creationId="{18BE2520-5DE8-7122-22A6-6092DA39EED2}"/>
          </ac:picMkLst>
        </pc:picChg>
        <pc:picChg chg="mod">
          <ac:chgData name="DE BUYER Laure" userId="354f4dc3-fc97-4363-a234-6f76b613040e" providerId="ADAL" clId="{F50C8459-E2E7-4139-8B5A-734B0133AD44}" dt="2023-12-05T09:18:58.567" v="1224"/>
          <ac:picMkLst>
            <pc:docMk/>
            <pc:sldMk cId="2385980041" sldId="345"/>
            <ac:picMk id="22" creationId="{30A12F87-8110-C30B-6EBE-5CC66F75E4E7}"/>
          </ac:picMkLst>
        </pc:picChg>
      </pc:sldChg>
      <pc:sldChg chg="addSp delSp modSp add mod">
        <pc:chgData name="DE BUYER Laure" userId="354f4dc3-fc97-4363-a234-6f76b613040e" providerId="ADAL" clId="{F50C8459-E2E7-4139-8B5A-734B0133AD44}" dt="2024-01-02T14:04:14.488" v="2062" actId="478"/>
        <pc:sldMkLst>
          <pc:docMk/>
          <pc:sldMk cId="3188185714" sldId="346"/>
        </pc:sldMkLst>
        <pc:spChg chg="mod">
          <ac:chgData name="DE BUYER Laure" userId="354f4dc3-fc97-4363-a234-6f76b613040e" providerId="ADAL" clId="{F50C8459-E2E7-4139-8B5A-734B0133AD44}" dt="2023-12-05T09:20:46.999" v="1256"/>
          <ac:spMkLst>
            <pc:docMk/>
            <pc:sldMk cId="3188185714" sldId="346"/>
            <ac:spMk id="8" creationId="{D8CDA0EE-FA6F-26D5-D47C-3E44C4927840}"/>
          </ac:spMkLst>
        </pc:spChg>
        <pc:spChg chg="del">
          <ac:chgData name="DE BUYER Laure" userId="354f4dc3-fc97-4363-a234-6f76b613040e" providerId="ADAL" clId="{F50C8459-E2E7-4139-8B5A-734B0133AD44}" dt="2023-12-05T09:20:57.586" v="1257" actId="478"/>
          <ac:spMkLst>
            <pc:docMk/>
            <pc:sldMk cId="3188185714" sldId="346"/>
            <ac:spMk id="9" creationId="{C26C4A91-227C-9A1A-CD4E-181994E61DA7}"/>
          </ac:spMkLst>
        </pc:spChg>
        <pc:spChg chg="del">
          <ac:chgData name="DE BUYER Laure" userId="354f4dc3-fc97-4363-a234-6f76b613040e" providerId="ADAL" clId="{F50C8459-E2E7-4139-8B5A-734B0133AD44}" dt="2023-12-05T09:20:57.586" v="1257" actId="478"/>
          <ac:spMkLst>
            <pc:docMk/>
            <pc:sldMk cId="3188185714" sldId="346"/>
            <ac:spMk id="10" creationId="{4DBCB960-7EE3-1F8E-665B-D0815CD42D9D}"/>
          </ac:spMkLst>
        </pc:spChg>
        <pc:spChg chg="add mod">
          <ac:chgData name="DE BUYER Laure" userId="354f4dc3-fc97-4363-a234-6f76b613040e" providerId="ADAL" clId="{F50C8459-E2E7-4139-8B5A-734B0133AD44}" dt="2023-12-05T09:21:45.691" v="1271" actId="14100"/>
          <ac:spMkLst>
            <pc:docMk/>
            <pc:sldMk cId="3188185714" sldId="346"/>
            <ac:spMk id="12" creationId="{122C57AD-0B32-6609-FCF7-A74CC28F7EB0}"/>
          </ac:spMkLst>
        </pc:spChg>
        <pc:spChg chg="mod">
          <ac:chgData name="DE BUYER Laure" userId="354f4dc3-fc97-4363-a234-6f76b613040e" providerId="ADAL" clId="{F50C8459-E2E7-4139-8B5A-734B0133AD44}" dt="2023-12-05T09:20:30.308" v="1252" actId="20577"/>
          <ac:spMkLst>
            <pc:docMk/>
            <pc:sldMk cId="3188185714" sldId="346"/>
            <ac:spMk id="13" creationId="{00000000-0000-0000-0000-000000000000}"/>
          </ac:spMkLst>
        </pc:spChg>
        <pc:spChg chg="del">
          <ac:chgData name="DE BUYER Laure" userId="354f4dc3-fc97-4363-a234-6f76b613040e" providerId="ADAL" clId="{F50C8459-E2E7-4139-8B5A-734B0133AD44}" dt="2023-12-05T09:20:57.586" v="1257" actId="478"/>
          <ac:spMkLst>
            <pc:docMk/>
            <pc:sldMk cId="3188185714" sldId="346"/>
            <ac:spMk id="24" creationId="{F872856D-3C8E-80EF-D362-AF8CD0703F5F}"/>
          </ac:spMkLst>
        </pc:spChg>
        <pc:spChg chg="del">
          <ac:chgData name="DE BUYER Laure" userId="354f4dc3-fc97-4363-a234-6f76b613040e" providerId="ADAL" clId="{F50C8459-E2E7-4139-8B5A-734B0133AD44}" dt="2023-12-05T09:20:57.586" v="1257" actId="478"/>
          <ac:spMkLst>
            <pc:docMk/>
            <pc:sldMk cId="3188185714" sldId="346"/>
            <ac:spMk id="25" creationId="{8FB584B3-CC2F-3D91-4D29-53F548EB0BF4}"/>
          </ac:spMkLst>
        </pc:spChg>
        <pc:spChg chg="add mod">
          <ac:chgData name="DE BUYER Laure" userId="354f4dc3-fc97-4363-a234-6f76b613040e" providerId="ADAL" clId="{F50C8459-E2E7-4139-8B5A-734B0133AD44}" dt="2023-12-05T09:21:30.714" v="1266" actId="14100"/>
          <ac:spMkLst>
            <pc:docMk/>
            <pc:sldMk cId="3188185714" sldId="346"/>
            <ac:spMk id="26" creationId="{484BFC46-C18D-E9DD-8110-AEDBA6ED8A80}"/>
          </ac:spMkLst>
        </pc:spChg>
        <pc:spChg chg="add mod">
          <ac:chgData name="DE BUYER Laure" userId="354f4dc3-fc97-4363-a234-6f76b613040e" providerId="ADAL" clId="{F50C8459-E2E7-4139-8B5A-734B0133AD44}" dt="2023-12-05T09:21:54.492" v="1272" actId="14100"/>
          <ac:spMkLst>
            <pc:docMk/>
            <pc:sldMk cId="3188185714" sldId="346"/>
            <ac:spMk id="27" creationId="{3E46AB94-A577-840E-D7AF-CD5DF379C51D}"/>
          </ac:spMkLst>
        </pc:spChg>
        <pc:spChg chg="add del mod">
          <ac:chgData name="DE BUYER Laure" userId="354f4dc3-fc97-4363-a234-6f76b613040e" providerId="ADAL" clId="{F50C8459-E2E7-4139-8B5A-734B0133AD44}" dt="2024-01-02T14:04:14.488" v="2062" actId="478"/>
          <ac:spMkLst>
            <pc:docMk/>
            <pc:sldMk cId="3188185714" sldId="346"/>
            <ac:spMk id="28" creationId="{3BCACE83-6E9F-41B7-93B8-E49426C6098F}"/>
          </ac:spMkLst>
        </pc:spChg>
        <pc:grpChg chg="del">
          <ac:chgData name="DE BUYER Laure" userId="354f4dc3-fc97-4363-a234-6f76b613040e" providerId="ADAL" clId="{F50C8459-E2E7-4139-8B5A-734B0133AD44}" dt="2023-12-05T09:20:57.586" v="1257" actId="478"/>
          <ac:grpSpMkLst>
            <pc:docMk/>
            <pc:sldMk cId="3188185714" sldId="346"/>
            <ac:grpSpMk id="14" creationId="{3DCD32D0-436A-4B53-7C33-7B0B3B37DA49}"/>
          </ac:grpSpMkLst>
        </pc:grpChg>
        <pc:picChg chg="add mod">
          <ac:chgData name="DE BUYER Laure" userId="354f4dc3-fc97-4363-a234-6f76b613040e" providerId="ADAL" clId="{F50C8459-E2E7-4139-8B5A-734B0133AD44}" dt="2023-12-05T09:21:07.492" v="1260" actId="1076"/>
          <ac:picMkLst>
            <pc:docMk/>
            <pc:sldMk cId="3188185714" sldId="346"/>
            <ac:picMk id="2" creationId="{6032CB6C-67AB-ACD6-2464-654168A428EE}"/>
          </ac:picMkLst>
        </pc:picChg>
        <pc:picChg chg="add mod">
          <ac:chgData name="DE BUYER Laure" userId="354f4dc3-fc97-4363-a234-6f76b613040e" providerId="ADAL" clId="{F50C8459-E2E7-4139-8B5A-734B0133AD44}" dt="2023-12-05T09:21:07.492" v="1260" actId="1076"/>
          <ac:picMkLst>
            <pc:docMk/>
            <pc:sldMk cId="3188185714" sldId="346"/>
            <ac:picMk id="4" creationId="{541F7E1C-C2C0-ECC7-C603-549E8937A3DD}"/>
          </ac:picMkLst>
        </pc:picChg>
        <pc:picChg chg="add mod">
          <ac:chgData name="DE BUYER Laure" userId="354f4dc3-fc97-4363-a234-6f76b613040e" providerId="ADAL" clId="{F50C8459-E2E7-4139-8B5A-734B0133AD44}" dt="2023-12-05T09:21:07.492" v="1260" actId="1076"/>
          <ac:picMkLst>
            <pc:docMk/>
            <pc:sldMk cId="3188185714" sldId="346"/>
            <ac:picMk id="5" creationId="{FD5F502B-5A5E-02E0-0305-D46793BACF15}"/>
          </ac:picMkLst>
        </pc:picChg>
        <pc:picChg chg="del">
          <ac:chgData name="DE BUYER Laure" userId="354f4dc3-fc97-4363-a234-6f76b613040e" providerId="ADAL" clId="{F50C8459-E2E7-4139-8B5A-734B0133AD44}" dt="2023-12-05T09:20:59.293" v="1258" actId="478"/>
          <ac:picMkLst>
            <pc:docMk/>
            <pc:sldMk cId="3188185714" sldId="346"/>
            <ac:picMk id="11" creationId="{6CA81930-3741-2CD2-226D-6E0C7DEDDBB8}"/>
          </ac:picMkLst>
        </pc:picChg>
      </pc:sldChg>
      <pc:sldChg chg="modSp mod">
        <pc:chgData name="DE BUYER Laure" userId="354f4dc3-fc97-4363-a234-6f76b613040e" providerId="ADAL" clId="{F50C8459-E2E7-4139-8B5A-734B0133AD44}" dt="2024-01-12T09:48:13.494" v="2463" actId="6549"/>
        <pc:sldMkLst>
          <pc:docMk/>
          <pc:sldMk cId="67398505" sldId="347"/>
        </pc:sldMkLst>
        <pc:spChg chg="mod">
          <ac:chgData name="DE BUYER Laure" userId="354f4dc3-fc97-4363-a234-6f76b613040e" providerId="ADAL" clId="{F50C8459-E2E7-4139-8B5A-734B0133AD44}" dt="2024-01-12T09:48:13.494" v="2463" actId="6549"/>
          <ac:spMkLst>
            <pc:docMk/>
            <pc:sldMk cId="67398505" sldId="347"/>
            <ac:spMk id="7" creationId="{577BAE87-B660-48AF-8F31-9A6D37FCE507}"/>
          </ac:spMkLst>
        </pc:spChg>
      </pc:sldChg>
      <pc:sldChg chg="add del">
        <pc:chgData name="DE BUYER Laure" userId="354f4dc3-fc97-4363-a234-6f76b613040e" providerId="ADAL" clId="{F50C8459-E2E7-4139-8B5A-734B0133AD44}" dt="2023-12-05T09:21:16.218" v="1262"/>
        <pc:sldMkLst>
          <pc:docMk/>
          <pc:sldMk cId="1176100907" sldId="347"/>
        </pc:sldMkLst>
      </pc:sldChg>
      <pc:sldChg chg="addSp delSp modSp mod">
        <pc:chgData name="DE BUYER Laure" userId="354f4dc3-fc97-4363-a234-6f76b613040e" providerId="ADAL" clId="{F50C8459-E2E7-4139-8B5A-734B0133AD44}" dt="2023-12-05T09:28:28.289" v="1393" actId="478"/>
        <pc:sldMkLst>
          <pc:docMk/>
          <pc:sldMk cId="3074470015" sldId="348"/>
        </pc:sldMkLst>
        <pc:spChg chg="del">
          <ac:chgData name="DE BUYER Laure" userId="354f4dc3-fc97-4363-a234-6f76b613040e" providerId="ADAL" clId="{F50C8459-E2E7-4139-8B5A-734B0133AD44}" dt="2023-12-05T09:24:09.728" v="1351" actId="478"/>
          <ac:spMkLst>
            <pc:docMk/>
            <pc:sldMk cId="3074470015" sldId="348"/>
            <ac:spMk id="3" creationId="{6FACE06C-AE10-6D0C-E4E4-277B3C400098}"/>
          </ac:spMkLst>
        </pc:spChg>
        <pc:spChg chg="mod">
          <ac:chgData name="DE BUYER Laure" userId="354f4dc3-fc97-4363-a234-6f76b613040e" providerId="ADAL" clId="{F50C8459-E2E7-4139-8B5A-734B0133AD44}" dt="2023-12-05T09:28:09.592" v="1388" actId="1076"/>
          <ac:spMkLst>
            <pc:docMk/>
            <pc:sldMk cId="3074470015" sldId="348"/>
            <ac:spMk id="8" creationId="{D8CDA0EE-FA6F-26D5-D47C-3E44C4927840}"/>
          </ac:spMkLst>
        </pc:spChg>
        <pc:spChg chg="mod">
          <ac:chgData name="DE BUYER Laure" userId="354f4dc3-fc97-4363-a234-6f76b613040e" providerId="ADAL" clId="{F50C8459-E2E7-4139-8B5A-734B0133AD44}" dt="2023-12-05T09:24:27.573" v="1355"/>
          <ac:spMkLst>
            <pc:docMk/>
            <pc:sldMk cId="3074470015" sldId="348"/>
            <ac:spMk id="10" creationId="{0D936938-F92E-CDC3-CC65-3C8FF15EA2A6}"/>
          </ac:spMkLst>
        </pc:spChg>
        <pc:spChg chg="mod">
          <ac:chgData name="DE BUYER Laure" userId="354f4dc3-fc97-4363-a234-6f76b613040e" providerId="ADAL" clId="{F50C8459-E2E7-4139-8B5A-734B0133AD44}" dt="2023-12-05T09:28:24.553" v="1392" actId="1076"/>
          <ac:spMkLst>
            <pc:docMk/>
            <pc:sldMk cId="3074470015" sldId="348"/>
            <ac:spMk id="11" creationId="{F679D50A-0AEA-2BBC-622B-0C673432E34E}"/>
          </ac:spMkLst>
        </pc:spChg>
        <pc:spChg chg="del">
          <ac:chgData name="DE BUYER Laure" userId="354f4dc3-fc97-4363-a234-6f76b613040e" providerId="ADAL" clId="{F50C8459-E2E7-4139-8B5A-734B0133AD44}" dt="2023-12-05T09:24:09.728" v="1351" actId="478"/>
          <ac:spMkLst>
            <pc:docMk/>
            <pc:sldMk cId="3074470015" sldId="348"/>
            <ac:spMk id="12" creationId="{122C57AD-0B32-6609-FCF7-A74CC28F7EB0}"/>
          </ac:spMkLst>
        </pc:spChg>
        <pc:spChg chg="mod">
          <ac:chgData name="DE BUYER Laure" userId="354f4dc3-fc97-4363-a234-6f76b613040e" providerId="ADAL" clId="{F50C8459-E2E7-4139-8B5A-734B0133AD44}" dt="2023-12-05T09:23:56.261" v="1350"/>
          <ac:spMkLst>
            <pc:docMk/>
            <pc:sldMk cId="3074470015" sldId="348"/>
            <ac:spMk id="13" creationId="{00000000-0000-0000-0000-000000000000}"/>
          </ac:spMkLst>
        </pc:spChg>
        <pc:spChg chg="add del mod">
          <ac:chgData name="DE BUYER Laure" userId="354f4dc3-fc97-4363-a234-6f76b613040e" providerId="ADAL" clId="{F50C8459-E2E7-4139-8B5A-734B0133AD44}" dt="2023-12-05T09:27:02.529" v="1378" actId="478"/>
          <ac:spMkLst>
            <pc:docMk/>
            <pc:sldMk cId="3074470015" sldId="348"/>
            <ac:spMk id="15" creationId="{81D14D8B-9DB8-0017-E708-982B448DB830}"/>
          </ac:spMkLst>
        </pc:spChg>
        <pc:spChg chg="add del mod">
          <ac:chgData name="DE BUYER Laure" userId="354f4dc3-fc97-4363-a234-6f76b613040e" providerId="ADAL" clId="{F50C8459-E2E7-4139-8B5A-734B0133AD44}" dt="2023-12-05T09:27:45.936" v="1383" actId="478"/>
          <ac:spMkLst>
            <pc:docMk/>
            <pc:sldMk cId="3074470015" sldId="348"/>
            <ac:spMk id="17" creationId="{7CB6F1A4-3858-0ACD-7C3F-87E7A947A9B3}"/>
          </ac:spMkLst>
        </pc:spChg>
        <pc:spChg chg="add mod">
          <ac:chgData name="DE BUYER Laure" userId="354f4dc3-fc97-4363-a234-6f76b613040e" providerId="ADAL" clId="{F50C8459-E2E7-4139-8B5A-734B0133AD44}" dt="2023-12-05T09:25:09.848" v="1362" actId="207"/>
          <ac:spMkLst>
            <pc:docMk/>
            <pc:sldMk cId="3074470015" sldId="348"/>
            <ac:spMk id="18" creationId="{2CAB467B-BEB4-0B5B-9E35-35B37B47FF80}"/>
          </ac:spMkLst>
        </pc:spChg>
        <pc:spChg chg="add mod">
          <ac:chgData name="DE BUYER Laure" userId="354f4dc3-fc97-4363-a234-6f76b613040e" providerId="ADAL" clId="{F50C8459-E2E7-4139-8B5A-734B0133AD44}" dt="2023-12-05T09:25:36.032" v="1367" actId="14100"/>
          <ac:spMkLst>
            <pc:docMk/>
            <pc:sldMk cId="3074470015" sldId="348"/>
            <ac:spMk id="19" creationId="{CD8376B2-66AB-BB0A-E7E0-2CA9EEDB580F}"/>
          </ac:spMkLst>
        </pc:spChg>
        <pc:spChg chg="add mod">
          <ac:chgData name="DE BUYER Laure" userId="354f4dc3-fc97-4363-a234-6f76b613040e" providerId="ADAL" clId="{F50C8459-E2E7-4139-8B5A-734B0133AD44}" dt="2023-12-05T09:26:19.504" v="1371" actId="1076"/>
          <ac:spMkLst>
            <pc:docMk/>
            <pc:sldMk cId="3074470015" sldId="348"/>
            <ac:spMk id="20" creationId="{710F8C44-89B4-B4AB-C6BC-F691C6233897}"/>
          </ac:spMkLst>
        </pc:spChg>
        <pc:spChg chg="del">
          <ac:chgData name="DE BUYER Laure" userId="354f4dc3-fc97-4363-a234-6f76b613040e" providerId="ADAL" clId="{F50C8459-E2E7-4139-8B5A-734B0133AD44}" dt="2023-12-05T09:24:09.728" v="1351" actId="478"/>
          <ac:spMkLst>
            <pc:docMk/>
            <pc:sldMk cId="3074470015" sldId="348"/>
            <ac:spMk id="26" creationId="{484BFC46-C18D-E9DD-8110-AEDBA6ED8A80}"/>
          </ac:spMkLst>
        </pc:spChg>
        <pc:spChg chg="del">
          <ac:chgData name="DE BUYER Laure" userId="354f4dc3-fc97-4363-a234-6f76b613040e" providerId="ADAL" clId="{F50C8459-E2E7-4139-8B5A-734B0133AD44}" dt="2023-12-05T09:24:09.728" v="1351" actId="478"/>
          <ac:spMkLst>
            <pc:docMk/>
            <pc:sldMk cId="3074470015" sldId="348"/>
            <ac:spMk id="27" creationId="{3E46AB94-A577-840E-D7AF-CD5DF379C51D}"/>
          </ac:spMkLst>
        </pc:spChg>
        <pc:spChg chg="del">
          <ac:chgData name="DE BUYER Laure" userId="354f4dc3-fc97-4363-a234-6f76b613040e" providerId="ADAL" clId="{F50C8459-E2E7-4139-8B5A-734B0133AD44}" dt="2023-12-05T09:28:28.289" v="1393" actId="478"/>
          <ac:spMkLst>
            <pc:docMk/>
            <pc:sldMk cId="3074470015" sldId="348"/>
            <ac:spMk id="28" creationId="{3BCACE83-6E9F-41B7-93B8-E49426C6098F}"/>
          </ac:spMkLst>
        </pc:spChg>
        <pc:grpChg chg="mod">
          <ac:chgData name="DE BUYER Laure" userId="354f4dc3-fc97-4363-a234-6f76b613040e" providerId="ADAL" clId="{F50C8459-E2E7-4139-8B5A-734B0133AD44}" dt="2023-12-05T09:28:04.557" v="1387" actId="14100"/>
          <ac:grpSpMkLst>
            <pc:docMk/>
            <pc:sldMk cId="3074470015" sldId="348"/>
            <ac:grpSpMk id="6" creationId="{B57F0027-4101-596E-229A-5B494D1607D7}"/>
          </ac:grpSpMkLst>
        </pc:grpChg>
        <pc:grpChg chg="add mod">
          <ac:chgData name="DE BUYER Laure" userId="354f4dc3-fc97-4363-a234-6f76b613040e" providerId="ADAL" clId="{F50C8459-E2E7-4139-8B5A-734B0133AD44}" dt="2023-12-05T09:28:16.634" v="1391" actId="14100"/>
          <ac:grpSpMkLst>
            <pc:docMk/>
            <pc:sldMk cId="3074470015" sldId="348"/>
            <ac:grpSpMk id="9" creationId="{60CB3B76-F828-332F-E044-08A21212D75D}"/>
          </ac:grpSpMkLst>
        </pc:grpChg>
        <pc:picChg chg="del">
          <ac:chgData name="DE BUYER Laure" userId="354f4dc3-fc97-4363-a234-6f76b613040e" providerId="ADAL" clId="{F50C8459-E2E7-4139-8B5A-734B0133AD44}" dt="2023-12-05T09:24:09.728" v="1351" actId="478"/>
          <ac:picMkLst>
            <pc:docMk/>
            <pc:sldMk cId="3074470015" sldId="348"/>
            <ac:picMk id="2" creationId="{6032CB6C-67AB-ACD6-2464-654168A428EE}"/>
          </ac:picMkLst>
        </pc:picChg>
        <pc:picChg chg="del">
          <ac:chgData name="DE BUYER Laure" userId="354f4dc3-fc97-4363-a234-6f76b613040e" providerId="ADAL" clId="{F50C8459-E2E7-4139-8B5A-734B0133AD44}" dt="2023-12-05T09:24:09.728" v="1351" actId="478"/>
          <ac:picMkLst>
            <pc:docMk/>
            <pc:sldMk cId="3074470015" sldId="348"/>
            <ac:picMk id="4" creationId="{541F7E1C-C2C0-ECC7-C603-549E8937A3DD}"/>
          </ac:picMkLst>
        </pc:picChg>
        <pc:picChg chg="del">
          <ac:chgData name="DE BUYER Laure" userId="354f4dc3-fc97-4363-a234-6f76b613040e" providerId="ADAL" clId="{F50C8459-E2E7-4139-8B5A-734B0133AD44}" dt="2023-12-05T09:24:09.728" v="1351" actId="478"/>
          <ac:picMkLst>
            <pc:docMk/>
            <pc:sldMk cId="3074470015" sldId="348"/>
            <ac:picMk id="5" creationId="{FD5F502B-5A5E-02E0-0305-D46793BACF15}"/>
          </ac:picMkLst>
        </pc:picChg>
        <pc:picChg chg="add mod">
          <ac:chgData name="DE BUYER Laure" userId="354f4dc3-fc97-4363-a234-6f76b613040e" providerId="ADAL" clId="{F50C8459-E2E7-4139-8B5A-734B0133AD44}" dt="2023-12-05T09:25:03.276" v="1360" actId="1076"/>
          <ac:picMkLst>
            <pc:docMk/>
            <pc:sldMk cId="3074470015" sldId="348"/>
            <ac:picMk id="14" creationId="{5692CB01-2F43-F93F-5C86-C1D32E89F16D}"/>
          </ac:picMkLst>
        </pc:picChg>
        <pc:picChg chg="add mod">
          <ac:chgData name="DE BUYER Laure" userId="354f4dc3-fc97-4363-a234-6f76b613040e" providerId="ADAL" clId="{F50C8459-E2E7-4139-8B5A-734B0133AD44}" dt="2023-12-05T09:25:03.276" v="1360" actId="1076"/>
          <ac:picMkLst>
            <pc:docMk/>
            <pc:sldMk cId="3074470015" sldId="348"/>
            <ac:picMk id="16" creationId="{3D46E26C-3781-0803-240D-13EAC475E79A}"/>
          </ac:picMkLst>
        </pc:picChg>
      </pc:sldChg>
      <pc:sldChg chg="modSp mod">
        <pc:chgData name="DE BUYER Laure" userId="354f4dc3-fc97-4363-a234-6f76b613040e" providerId="ADAL" clId="{F50C8459-E2E7-4139-8B5A-734B0133AD44}" dt="2024-01-12T09:48:22.667" v="2466" actId="20577"/>
        <pc:sldMkLst>
          <pc:docMk/>
          <pc:sldMk cId="1691534666" sldId="349"/>
        </pc:sldMkLst>
        <pc:spChg chg="mod">
          <ac:chgData name="DE BUYER Laure" userId="354f4dc3-fc97-4363-a234-6f76b613040e" providerId="ADAL" clId="{F50C8459-E2E7-4139-8B5A-734B0133AD44}" dt="2023-12-05T09:28:52.099" v="1418" actId="1076"/>
          <ac:spMkLst>
            <pc:docMk/>
            <pc:sldMk cId="1691534666" sldId="349"/>
            <ac:spMk id="6" creationId="{C7592EE2-2E4F-4AA0-A85A-AD990E5F6535}"/>
          </ac:spMkLst>
        </pc:spChg>
        <pc:spChg chg="mod">
          <ac:chgData name="DE BUYER Laure" userId="354f4dc3-fc97-4363-a234-6f76b613040e" providerId="ADAL" clId="{F50C8459-E2E7-4139-8B5A-734B0133AD44}" dt="2024-01-12T09:48:22.667" v="2466" actId="20577"/>
          <ac:spMkLst>
            <pc:docMk/>
            <pc:sldMk cId="1691534666" sldId="349"/>
            <ac:spMk id="7" creationId="{577BAE87-B660-48AF-8F31-9A6D37FCE507}"/>
          </ac:spMkLst>
        </pc:spChg>
      </pc:sldChg>
      <pc:sldChg chg="addSp delSp modSp mod">
        <pc:chgData name="DE BUYER Laure" userId="354f4dc3-fc97-4363-a234-6f76b613040e" providerId="ADAL" clId="{F50C8459-E2E7-4139-8B5A-734B0133AD44}" dt="2023-12-05T17:19:27.209" v="1555" actId="207"/>
        <pc:sldMkLst>
          <pc:docMk/>
          <pc:sldMk cId="1499042289" sldId="350"/>
        </pc:sldMkLst>
        <pc:spChg chg="add mod ord">
          <ac:chgData name="DE BUYER Laure" userId="354f4dc3-fc97-4363-a234-6f76b613040e" providerId="ADAL" clId="{F50C8459-E2E7-4139-8B5A-734B0133AD44}" dt="2023-12-05T17:17:53.245" v="1534" actId="207"/>
          <ac:spMkLst>
            <pc:docMk/>
            <pc:sldMk cId="1499042289" sldId="350"/>
            <ac:spMk id="2" creationId="{6BDD563D-D213-F16D-3D3F-536E120CB371}"/>
          </ac:spMkLst>
        </pc:spChg>
        <pc:spChg chg="add mod">
          <ac:chgData name="DE BUYER Laure" userId="354f4dc3-fc97-4363-a234-6f76b613040e" providerId="ADAL" clId="{F50C8459-E2E7-4139-8B5A-734B0133AD44}" dt="2023-12-05T09:29:45.573" v="1449" actId="1037"/>
          <ac:spMkLst>
            <pc:docMk/>
            <pc:sldMk cId="1499042289" sldId="350"/>
            <ac:spMk id="3" creationId="{3DFF5B5D-B455-6DE3-D292-F9DE3A59AFF9}"/>
          </ac:spMkLst>
        </pc:spChg>
        <pc:spChg chg="add mod ord">
          <ac:chgData name="DE BUYER Laure" userId="354f4dc3-fc97-4363-a234-6f76b613040e" providerId="ADAL" clId="{F50C8459-E2E7-4139-8B5A-734B0133AD44}" dt="2023-12-05T17:18:45.670" v="1547" actId="207"/>
          <ac:spMkLst>
            <pc:docMk/>
            <pc:sldMk cId="1499042289" sldId="350"/>
            <ac:spMk id="5" creationId="{A151A3E6-C491-2900-DA1F-4842B0975669}"/>
          </ac:spMkLst>
        </pc:spChg>
        <pc:spChg chg="add del mod">
          <ac:chgData name="DE BUYER Laure" userId="354f4dc3-fc97-4363-a234-6f76b613040e" providerId="ADAL" clId="{F50C8459-E2E7-4139-8B5A-734B0133AD44}" dt="2023-12-05T17:17:33.222" v="1528"/>
          <ac:spMkLst>
            <pc:docMk/>
            <pc:sldMk cId="1499042289" sldId="350"/>
            <ac:spMk id="6" creationId="{4F626CFE-38AF-13F4-2FFF-4AAC2214C037}"/>
          </ac:spMkLst>
        </pc:spChg>
        <pc:spChg chg="mod">
          <ac:chgData name="DE BUYER Laure" userId="354f4dc3-fc97-4363-a234-6f76b613040e" providerId="ADAL" clId="{F50C8459-E2E7-4139-8B5A-734B0133AD44}" dt="2023-12-05T09:29:10.886" v="1435" actId="20577"/>
          <ac:spMkLst>
            <pc:docMk/>
            <pc:sldMk cId="1499042289" sldId="350"/>
            <ac:spMk id="13" creationId="{00000000-0000-0000-0000-000000000000}"/>
          </ac:spMkLst>
        </pc:spChg>
        <pc:spChg chg="add mod ord">
          <ac:chgData name="DE BUYER Laure" userId="354f4dc3-fc97-4363-a234-6f76b613040e" providerId="ADAL" clId="{F50C8459-E2E7-4139-8B5A-734B0133AD44}" dt="2023-12-05T17:18:06.122" v="1536" actId="166"/>
          <ac:spMkLst>
            <pc:docMk/>
            <pc:sldMk cId="1499042289" sldId="350"/>
            <ac:spMk id="15" creationId="{09ED3D07-CE3B-910E-96A3-A56105EADC29}"/>
          </ac:spMkLst>
        </pc:spChg>
        <pc:spChg chg="del">
          <ac:chgData name="DE BUYER Laure" userId="354f4dc3-fc97-4363-a234-6f76b613040e" providerId="ADAL" clId="{F50C8459-E2E7-4139-8B5A-734B0133AD44}" dt="2023-12-05T09:29:15.339" v="1436" actId="478"/>
          <ac:spMkLst>
            <pc:docMk/>
            <pc:sldMk cId="1499042289" sldId="350"/>
            <ac:spMk id="18" creationId="{2CAB467B-BEB4-0B5B-9E35-35B37B47FF80}"/>
          </ac:spMkLst>
        </pc:spChg>
        <pc:spChg chg="del">
          <ac:chgData name="DE BUYER Laure" userId="354f4dc3-fc97-4363-a234-6f76b613040e" providerId="ADAL" clId="{F50C8459-E2E7-4139-8B5A-734B0133AD44}" dt="2023-12-05T09:29:15.339" v="1436" actId="478"/>
          <ac:spMkLst>
            <pc:docMk/>
            <pc:sldMk cId="1499042289" sldId="350"/>
            <ac:spMk id="19" creationId="{CD8376B2-66AB-BB0A-E7E0-2CA9EEDB580F}"/>
          </ac:spMkLst>
        </pc:spChg>
        <pc:spChg chg="del">
          <ac:chgData name="DE BUYER Laure" userId="354f4dc3-fc97-4363-a234-6f76b613040e" providerId="ADAL" clId="{F50C8459-E2E7-4139-8B5A-734B0133AD44}" dt="2023-12-05T09:29:15.339" v="1436" actId="478"/>
          <ac:spMkLst>
            <pc:docMk/>
            <pc:sldMk cId="1499042289" sldId="350"/>
            <ac:spMk id="20" creationId="{710F8C44-89B4-B4AB-C6BC-F691C6233897}"/>
          </ac:spMkLst>
        </pc:spChg>
        <pc:spChg chg="add mod ord">
          <ac:chgData name="DE BUYER Laure" userId="354f4dc3-fc97-4363-a234-6f76b613040e" providerId="ADAL" clId="{F50C8459-E2E7-4139-8B5A-734B0133AD44}" dt="2023-12-05T17:19:24.143" v="1554" actId="207"/>
          <ac:spMkLst>
            <pc:docMk/>
            <pc:sldMk cId="1499042289" sldId="350"/>
            <ac:spMk id="22" creationId="{3A569BD3-B688-7887-BD6F-AE1A75350E86}"/>
          </ac:spMkLst>
        </pc:spChg>
        <pc:spChg chg="add mod ord">
          <ac:chgData name="DE BUYER Laure" userId="354f4dc3-fc97-4363-a234-6f76b613040e" providerId="ADAL" clId="{F50C8459-E2E7-4139-8B5A-734B0133AD44}" dt="2023-12-05T17:19:27.209" v="1555" actId="207"/>
          <ac:spMkLst>
            <pc:docMk/>
            <pc:sldMk cId="1499042289" sldId="350"/>
            <ac:spMk id="24" creationId="{E95A7E5E-33C7-39D1-6FA4-219D535BE8A4}"/>
          </ac:spMkLst>
        </pc:spChg>
        <pc:spChg chg="add mod ord">
          <ac:chgData name="DE BUYER Laure" userId="354f4dc3-fc97-4363-a234-6f76b613040e" providerId="ADAL" clId="{F50C8459-E2E7-4139-8B5A-734B0133AD44}" dt="2023-12-05T17:17:47.661" v="1533" actId="1076"/>
          <ac:spMkLst>
            <pc:docMk/>
            <pc:sldMk cId="1499042289" sldId="350"/>
            <ac:spMk id="27" creationId="{C96EBE2D-15D9-8C83-0641-1AF1B9D92D8A}"/>
          </ac:spMkLst>
        </pc:spChg>
        <pc:spChg chg="add mod">
          <ac:chgData name="DE BUYER Laure" userId="354f4dc3-fc97-4363-a234-6f76b613040e" providerId="ADAL" clId="{F50C8459-E2E7-4139-8B5A-734B0133AD44}" dt="2023-12-05T17:18:12.496" v="1537" actId="1076"/>
          <ac:spMkLst>
            <pc:docMk/>
            <pc:sldMk cId="1499042289" sldId="350"/>
            <ac:spMk id="28" creationId="{6AF0685B-BD43-6BE6-B8AA-AAE7B187D19E}"/>
          </ac:spMkLst>
        </pc:spChg>
        <pc:spChg chg="add mod">
          <ac:chgData name="DE BUYER Laure" userId="354f4dc3-fc97-4363-a234-6f76b613040e" providerId="ADAL" clId="{F50C8459-E2E7-4139-8B5A-734B0133AD44}" dt="2023-12-05T17:18:38.965" v="1545" actId="1038"/>
          <ac:spMkLst>
            <pc:docMk/>
            <pc:sldMk cId="1499042289" sldId="350"/>
            <ac:spMk id="29" creationId="{D7183E19-1DA6-B059-3F84-3C42D8DBF6FE}"/>
          </ac:spMkLst>
        </pc:spChg>
        <pc:spChg chg="add mod">
          <ac:chgData name="DE BUYER Laure" userId="354f4dc3-fc97-4363-a234-6f76b613040e" providerId="ADAL" clId="{F50C8459-E2E7-4139-8B5A-734B0133AD44}" dt="2023-12-05T17:19:21.017" v="1553" actId="1076"/>
          <ac:spMkLst>
            <pc:docMk/>
            <pc:sldMk cId="1499042289" sldId="350"/>
            <ac:spMk id="30" creationId="{CA2563B8-AA66-DC52-ACB4-C316B4F70ECE}"/>
          </ac:spMkLst>
        </pc:spChg>
        <pc:spChg chg="add mod">
          <ac:chgData name="DE BUYER Laure" userId="354f4dc3-fc97-4363-a234-6f76b613040e" providerId="ADAL" clId="{F50C8459-E2E7-4139-8B5A-734B0133AD44}" dt="2023-12-05T17:19:15.481" v="1552" actId="1076"/>
          <ac:spMkLst>
            <pc:docMk/>
            <pc:sldMk cId="1499042289" sldId="350"/>
            <ac:spMk id="31" creationId="{61A02CFC-0254-914E-82F7-2779FAA698C0}"/>
          </ac:spMkLst>
        </pc:spChg>
        <pc:grpChg chg="del">
          <ac:chgData name="DE BUYER Laure" userId="354f4dc3-fc97-4363-a234-6f76b613040e" providerId="ADAL" clId="{F50C8459-E2E7-4139-8B5A-734B0133AD44}" dt="2023-12-05T09:29:15.339" v="1436" actId="478"/>
          <ac:grpSpMkLst>
            <pc:docMk/>
            <pc:sldMk cId="1499042289" sldId="350"/>
            <ac:grpSpMk id="6" creationId="{B57F0027-4101-596E-229A-5B494D1607D7}"/>
          </ac:grpSpMkLst>
        </pc:grpChg>
        <pc:grpChg chg="del">
          <ac:chgData name="DE BUYER Laure" userId="354f4dc3-fc97-4363-a234-6f76b613040e" providerId="ADAL" clId="{F50C8459-E2E7-4139-8B5A-734B0133AD44}" dt="2023-12-05T09:29:15.339" v="1436" actId="478"/>
          <ac:grpSpMkLst>
            <pc:docMk/>
            <pc:sldMk cId="1499042289" sldId="350"/>
            <ac:grpSpMk id="9" creationId="{60CB3B76-F828-332F-E044-08A21212D75D}"/>
          </ac:grpSpMkLst>
        </pc:grpChg>
        <pc:picChg chg="add mod ord modCrop">
          <ac:chgData name="DE BUYER Laure" userId="354f4dc3-fc97-4363-a234-6f76b613040e" providerId="ADAL" clId="{F50C8459-E2E7-4139-8B5A-734B0133AD44}" dt="2023-12-05T17:17:42.654" v="1532" actId="166"/>
          <ac:picMkLst>
            <pc:docMk/>
            <pc:sldMk cId="1499042289" sldId="350"/>
            <ac:picMk id="4" creationId="{11D1D40F-F797-BE70-7B74-FA3A070B934A}"/>
          </ac:picMkLst>
        </pc:picChg>
        <pc:picChg chg="add mod ord modCrop">
          <ac:chgData name="DE BUYER Laure" userId="354f4dc3-fc97-4363-a234-6f76b613040e" providerId="ADAL" clId="{F50C8459-E2E7-4139-8B5A-734B0133AD44}" dt="2023-12-05T17:18:29.873" v="1539" actId="166"/>
          <ac:picMkLst>
            <pc:docMk/>
            <pc:sldMk cId="1499042289" sldId="350"/>
            <ac:picMk id="12" creationId="{E6798E35-77B8-E9A6-F5AC-29EDF754E703}"/>
          </ac:picMkLst>
        </pc:picChg>
        <pc:picChg chg="del">
          <ac:chgData name="DE BUYER Laure" userId="354f4dc3-fc97-4363-a234-6f76b613040e" providerId="ADAL" clId="{F50C8459-E2E7-4139-8B5A-734B0133AD44}" dt="2023-12-05T09:29:15.339" v="1436" actId="478"/>
          <ac:picMkLst>
            <pc:docMk/>
            <pc:sldMk cId="1499042289" sldId="350"/>
            <ac:picMk id="14" creationId="{5692CB01-2F43-F93F-5C86-C1D32E89F16D}"/>
          </ac:picMkLst>
        </pc:picChg>
        <pc:picChg chg="del">
          <ac:chgData name="DE BUYER Laure" userId="354f4dc3-fc97-4363-a234-6f76b613040e" providerId="ADAL" clId="{F50C8459-E2E7-4139-8B5A-734B0133AD44}" dt="2023-12-05T09:29:15.339" v="1436" actId="478"/>
          <ac:picMkLst>
            <pc:docMk/>
            <pc:sldMk cId="1499042289" sldId="350"/>
            <ac:picMk id="16" creationId="{3D46E26C-3781-0803-240D-13EAC475E79A}"/>
          </ac:picMkLst>
        </pc:picChg>
        <pc:picChg chg="add mod ord modCrop">
          <ac:chgData name="DE BUYER Laure" userId="354f4dc3-fc97-4363-a234-6f76b613040e" providerId="ADAL" clId="{F50C8459-E2E7-4139-8B5A-734B0133AD44}" dt="2023-12-05T17:18:06.122" v="1536" actId="166"/>
          <ac:picMkLst>
            <pc:docMk/>
            <pc:sldMk cId="1499042289" sldId="350"/>
            <ac:picMk id="17" creationId="{4479138B-6CE3-E809-951C-80DD1E05ED97}"/>
          </ac:picMkLst>
        </pc:picChg>
        <pc:picChg chg="add mod ord modCrop">
          <ac:chgData name="DE BUYER Laure" userId="354f4dc3-fc97-4363-a234-6f76b613040e" providerId="ADAL" clId="{F50C8459-E2E7-4139-8B5A-734B0133AD44}" dt="2023-12-05T17:18:57.208" v="1549" actId="166"/>
          <ac:picMkLst>
            <pc:docMk/>
            <pc:sldMk cId="1499042289" sldId="350"/>
            <ac:picMk id="25" creationId="{D2D8F499-72E1-45ED-E483-E965208623E1}"/>
          </ac:picMkLst>
        </pc:picChg>
        <pc:picChg chg="add mod ord modCrop">
          <ac:chgData name="DE BUYER Laure" userId="354f4dc3-fc97-4363-a234-6f76b613040e" providerId="ADAL" clId="{F50C8459-E2E7-4139-8B5A-734B0133AD44}" dt="2023-12-05T17:19:08.289" v="1551" actId="166"/>
          <ac:picMkLst>
            <pc:docMk/>
            <pc:sldMk cId="1499042289" sldId="350"/>
            <ac:picMk id="26" creationId="{1D47BCAF-F5ED-11BF-000E-3F9C3FB1E13E}"/>
          </ac:picMkLst>
        </pc:picChg>
      </pc:sldChg>
      <pc:sldChg chg="addSp delSp modSp add mod ord">
        <pc:chgData name="DE BUYER Laure" userId="354f4dc3-fc97-4363-a234-6f76b613040e" providerId="ADAL" clId="{F50C8459-E2E7-4139-8B5A-734B0133AD44}" dt="2024-01-12T09:48:55.183" v="2477" actId="478"/>
        <pc:sldMkLst>
          <pc:docMk/>
          <pc:sldMk cId="1720966038" sldId="351"/>
        </pc:sldMkLst>
        <pc:spChg chg="del">
          <ac:chgData name="DE BUYER Laure" userId="354f4dc3-fc97-4363-a234-6f76b613040e" providerId="ADAL" clId="{F50C8459-E2E7-4139-8B5A-734B0133AD44}" dt="2024-01-02T14:08:41.262" v="2119" actId="478"/>
          <ac:spMkLst>
            <pc:docMk/>
            <pc:sldMk cId="1720966038" sldId="351"/>
            <ac:spMk id="2" creationId="{05D93972-C3DF-D928-A641-71573BD4802C}"/>
          </ac:spMkLst>
        </pc:spChg>
        <pc:spChg chg="add del mod">
          <ac:chgData name="DE BUYER Laure" userId="354f4dc3-fc97-4363-a234-6f76b613040e" providerId="ADAL" clId="{F50C8459-E2E7-4139-8B5A-734B0133AD44}" dt="2024-01-12T09:48:55.183" v="2477" actId="478"/>
          <ac:spMkLst>
            <pc:docMk/>
            <pc:sldMk cId="1720966038" sldId="351"/>
            <ac:spMk id="2" creationId="{B75A5039-4D98-4506-C17B-D36CC69A6C4D}"/>
          </ac:spMkLst>
        </pc:spChg>
        <pc:spChg chg="add mod ord">
          <ac:chgData name="DE BUYER Laure" userId="354f4dc3-fc97-4363-a234-6f76b613040e" providerId="ADAL" clId="{F50C8459-E2E7-4139-8B5A-734B0133AD44}" dt="2024-01-12T09:48:37.227" v="2474" actId="20577"/>
          <ac:spMkLst>
            <pc:docMk/>
            <pc:sldMk cId="1720966038" sldId="351"/>
            <ac:spMk id="3" creationId="{9A7E5721-AD5E-CE22-3FDC-D1C9CC84E2BF}"/>
          </ac:spMkLst>
        </pc:spChg>
        <pc:spChg chg="add mod">
          <ac:chgData name="DE BUYER Laure" userId="354f4dc3-fc97-4363-a234-6f76b613040e" providerId="ADAL" clId="{F50C8459-E2E7-4139-8B5A-734B0133AD44}" dt="2024-01-12T09:48:53.048" v="2476" actId="20577"/>
          <ac:spMkLst>
            <pc:docMk/>
            <pc:sldMk cId="1720966038" sldId="351"/>
            <ac:spMk id="5" creationId="{7A346238-6E80-B1CA-0EC7-24DC9CBCFA55}"/>
          </ac:spMkLst>
        </pc:spChg>
        <pc:spChg chg="add mod">
          <ac:chgData name="DE BUYER Laure" userId="354f4dc3-fc97-4363-a234-6f76b613040e" providerId="ADAL" clId="{F50C8459-E2E7-4139-8B5A-734B0133AD44}" dt="2024-01-02T14:09:00.299" v="2123"/>
          <ac:spMkLst>
            <pc:docMk/>
            <pc:sldMk cId="1720966038" sldId="351"/>
            <ac:spMk id="7" creationId="{FC7D0ED6-6891-B7FD-518B-3591799814F1}"/>
          </ac:spMkLst>
        </pc:spChg>
        <pc:spChg chg="add mod">
          <ac:chgData name="DE BUYER Laure" userId="354f4dc3-fc97-4363-a234-6f76b613040e" providerId="ADAL" clId="{F50C8459-E2E7-4139-8B5A-734B0133AD44}" dt="2024-01-02T14:13:11.792" v="2283" actId="14100"/>
          <ac:spMkLst>
            <pc:docMk/>
            <pc:sldMk cId="1720966038" sldId="351"/>
            <ac:spMk id="8" creationId="{9F81DE5C-C9E3-415B-2DA1-E1CBB4727524}"/>
          </ac:spMkLst>
        </pc:spChg>
        <pc:spChg chg="add mod">
          <ac:chgData name="DE BUYER Laure" userId="354f4dc3-fc97-4363-a234-6f76b613040e" providerId="ADAL" clId="{F50C8459-E2E7-4139-8B5A-734B0133AD44}" dt="2024-01-02T14:09:06.027" v="2124"/>
          <ac:spMkLst>
            <pc:docMk/>
            <pc:sldMk cId="1720966038" sldId="351"/>
            <ac:spMk id="9" creationId="{4FEFA5C3-DE11-B8A3-B8AF-80C704C7591C}"/>
          </ac:spMkLst>
        </pc:spChg>
        <pc:spChg chg="del">
          <ac:chgData name="DE BUYER Laure" userId="354f4dc3-fc97-4363-a234-6f76b613040e" providerId="ADAL" clId="{F50C8459-E2E7-4139-8B5A-734B0133AD44}" dt="2024-01-02T14:08:41.262" v="2119" actId="478"/>
          <ac:spMkLst>
            <pc:docMk/>
            <pc:sldMk cId="1720966038" sldId="351"/>
            <ac:spMk id="12" creationId="{4FFCEF6E-814C-B668-1A9D-90B6FAA269A5}"/>
          </ac:spMkLst>
        </pc:spChg>
        <pc:spChg chg="del">
          <ac:chgData name="DE BUYER Laure" userId="354f4dc3-fc97-4363-a234-6f76b613040e" providerId="ADAL" clId="{F50C8459-E2E7-4139-8B5A-734B0133AD44}" dt="2024-01-02T14:08:41.262" v="2119" actId="478"/>
          <ac:spMkLst>
            <pc:docMk/>
            <pc:sldMk cId="1720966038" sldId="351"/>
            <ac:spMk id="13" creationId="{00000000-0000-0000-0000-000000000000}"/>
          </ac:spMkLst>
        </pc:spChg>
        <pc:spChg chg="del">
          <ac:chgData name="DE BUYER Laure" userId="354f4dc3-fc97-4363-a234-6f76b613040e" providerId="ADAL" clId="{F50C8459-E2E7-4139-8B5A-734B0133AD44}" dt="2024-01-02T14:08:41.262" v="2119" actId="478"/>
          <ac:spMkLst>
            <pc:docMk/>
            <pc:sldMk cId="1720966038" sldId="351"/>
            <ac:spMk id="15" creationId="{3F87CBE0-EBCE-D098-8F4C-D9683063A6C3}"/>
          </ac:spMkLst>
        </pc:spChg>
        <pc:spChg chg="del">
          <ac:chgData name="DE BUYER Laure" userId="354f4dc3-fc97-4363-a234-6f76b613040e" providerId="ADAL" clId="{F50C8459-E2E7-4139-8B5A-734B0133AD44}" dt="2024-01-02T14:08:41.262" v="2119" actId="478"/>
          <ac:spMkLst>
            <pc:docMk/>
            <pc:sldMk cId="1720966038" sldId="351"/>
            <ac:spMk id="21" creationId="{2F8EF181-8616-4DEB-970D-253CCC13B254}"/>
          </ac:spMkLst>
        </pc:spChg>
        <pc:spChg chg="del">
          <ac:chgData name="DE BUYER Laure" userId="354f4dc3-fc97-4363-a234-6f76b613040e" providerId="ADAL" clId="{F50C8459-E2E7-4139-8B5A-734B0133AD44}" dt="2024-01-02T14:08:41.262" v="2119" actId="478"/>
          <ac:spMkLst>
            <pc:docMk/>
            <pc:sldMk cId="1720966038" sldId="351"/>
            <ac:spMk id="24" creationId="{3C81C61F-D436-9435-ABF4-597261215616}"/>
          </ac:spMkLst>
        </pc:spChg>
        <pc:picChg chg="add del mod">
          <ac:chgData name="DE BUYER Laure" userId="354f4dc3-fc97-4363-a234-6f76b613040e" providerId="ADAL" clId="{F50C8459-E2E7-4139-8B5A-734B0133AD44}" dt="2024-01-12T09:47:17.410" v="2408" actId="478"/>
          <ac:picMkLst>
            <pc:docMk/>
            <pc:sldMk cId="1720966038" sldId="351"/>
            <ac:picMk id="4" creationId="{98C0006E-4DAE-3B15-CE05-10C7AE15FE30}"/>
          </ac:picMkLst>
        </pc:picChg>
        <pc:picChg chg="del">
          <ac:chgData name="DE BUYER Laure" userId="354f4dc3-fc97-4363-a234-6f76b613040e" providerId="ADAL" clId="{F50C8459-E2E7-4139-8B5A-734B0133AD44}" dt="2024-01-02T14:08:41.262" v="2119" actId="478"/>
          <ac:picMkLst>
            <pc:docMk/>
            <pc:sldMk cId="1720966038" sldId="351"/>
            <ac:picMk id="6" creationId="{6F145F0E-55ED-B307-E735-7033ACE12FEC}"/>
          </ac:picMkLst>
        </pc:picChg>
        <pc:picChg chg="add mod modCrop">
          <ac:chgData name="DE BUYER Laure" userId="354f4dc3-fc97-4363-a234-6f76b613040e" providerId="ADAL" clId="{F50C8459-E2E7-4139-8B5A-734B0133AD44}" dt="2024-01-12T09:47:45.677" v="2416" actId="14100"/>
          <ac:picMkLst>
            <pc:docMk/>
            <pc:sldMk cId="1720966038" sldId="351"/>
            <ac:picMk id="10" creationId="{83DD01CB-6746-DAD8-B24F-956BD58CFED2}"/>
          </ac:picMkLst>
        </pc:picChg>
      </pc:sldChg>
      <pc:sldChg chg="add del setBg">
        <pc:chgData name="DE BUYER Laure" userId="354f4dc3-fc97-4363-a234-6f76b613040e" providerId="ADAL" clId="{F50C8459-E2E7-4139-8B5A-734B0133AD44}" dt="2023-12-12T16:18:15.612" v="1671"/>
        <pc:sldMkLst>
          <pc:docMk/>
          <pc:sldMk cId="2433514052" sldId="351"/>
        </pc:sldMkLst>
      </pc:sldChg>
      <pc:sldChg chg="add del">
        <pc:chgData name="DE BUYER Laure" userId="354f4dc3-fc97-4363-a234-6f76b613040e" providerId="ADAL" clId="{F50C8459-E2E7-4139-8B5A-734B0133AD44}" dt="2024-01-02T14:08:35.931" v="2117" actId="47"/>
        <pc:sldMkLst>
          <pc:docMk/>
          <pc:sldMk cId="2533652671" sldId="351"/>
        </pc:sldMkLst>
      </pc:sldChg>
      <pc:sldChg chg="modSp add del mod">
        <pc:chgData name="DE BUYER Laure" userId="354f4dc3-fc97-4363-a234-6f76b613040e" providerId="ADAL" clId="{F50C8459-E2E7-4139-8B5A-734B0133AD44}" dt="2024-01-12T09:48:19.158" v="2464" actId="47"/>
        <pc:sldMkLst>
          <pc:docMk/>
          <pc:sldMk cId="416452643" sldId="352"/>
        </pc:sldMkLst>
        <pc:spChg chg="mod">
          <ac:chgData name="DE BUYER Laure" userId="354f4dc3-fc97-4363-a234-6f76b613040e" providerId="ADAL" clId="{F50C8459-E2E7-4139-8B5A-734B0133AD44}" dt="2024-01-02T14:42:25.329" v="2356" actId="20577"/>
          <ac:spMkLst>
            <pc:docMk/>
            <pc:sldMk cId="416452643" sldId="352"/>
            <ac:spMk id="7" creationId="{577BAE87-B660-48AF-8F31-9A6D37FCE507}"/>
          </ac:spMkLst>
        </pc:spChg>
      </pc:sldChg>
      <pc:sldMasterChg chg="del delSldLayout">
        <pc:chgData name="DE BUYER Laure" userId="354f4dc3-fc97-4363-a234-6f76b613040e" providerId="ADAL" clId="{F50C8459-E2E7-4139-8B5A-734B0133AD44}" dt="2023-12-05T09:45:49.512" v="1522" actId="47"/>
        <pc:sldMasterMkLst>
          <pc:docMk/>
          <pc:sldMasterMk cId="169349818" sldId="2147483660"/>
        </pc:sldMasterMkLst>
        <pc:sldLayoutChg chg="del">
          <pc:chgData name="DE BUYER Laure" userId="354f4dc3-fc97-4363-a234-6f76b613040e" providerId="ADAL" clId="{F50C8459-E2E7-4139-8B5A-734B0133AD44}" dt="2023-12-05T09:45:49.512" v="1522" actId="47"/>
          <pc:sldLayoutMkLst>
            <pc:docMk/>
            <pc:sldMasterMk cId="169349818" sldId="2147483660"/>
            <pc:sldLayoutMk cId="1665326943" sldId="2147483661"/>
          </pc:sldLayoutMkLst>
        </pc:sldLayoutChg>
        <pc:sldLayoutChg chg="del">
          <pc:chgData name="DE BUYER Laure" userId="354f4dc3-fc97-4363-a234-6f76b613040e" providerId="ADAL" clId="{F50C8459-E2E7-4139-8B5A-734B0133AD44}" dt="2023-12-05T09:45:49.512" v="1522" actId="47"/>
          <pc:sldLayoutMkLst>
            <pc:docMk/>
            <pc:sldMasterMk cId="169349818" sldId="2147483660"/>
            <pc:sldLayoutMk cId="2042668141" sldId="2147483662"/>
          </pc:sldLayoutMkLst>
        </pc:sldLayoutChg>
        <pc:sldLayoutChg chg="del">
          <pc:chgData name="DE BUYER Laure" userId="354f4dc3-fc97-4363-a234-6f76b613040e" providerId="ADAL" clId="{F50C8459-E2E7-4139-8B5A-734B0133AD44}" dt="2023-12-05T09:45:49.512" v="1522" actId="47"/>
          <pc:sldLayoutMkLst>
            <pc:docMk/>
            <pc:sldMasterMk cId="169349818" sldId="2147483660"/>
            <pc:sldLayoutMk cId="1369172167" sldId="2147483663"/>
          </pc:sldLayoutMkLst>
        </pc:sldLayoutChg>
        <pc:sldLayoutChg chg="del">
          <pc:chgData name="DE BUYER Laure" userId="354f4dc3-fc97-4363-a234-6f76b613040e" providerId="ADAL" clId="{F50C8459-E2E7-4139-8B5A-734B0133AD44}" dt="2023-12-05T09:45:49.512" v="1522" actId="47"/>
          <pc:sldLayoutMkLst>
            <pc:docMk/>
            <pc:sldMasterMk cId="169349818" sldId="2147483660"/>
            <pc:sldLayoutMk cId="1401001830" sldId="2147483664"/>
          </pc:sldLayoutMkLst>
        </pc:sldLayoutChg>
        <pc:sldLayoutChg chg="del">
          <pc:chgData name="DE BUYER Laure" userId="354f4dc3-fc97-4363-a234-6f76b613040e" providerId="ADAL" clId="{F50C8459-E2E7-4139-8B5A-734B0133AD44}" dt="2023-12-05T09:45:49.512" v="1522" actId="47"/>
          <pc:sldLayoutMkLst>
            <pc:docMk/>
            <pc:sldMasterMk cId="169349818" sldId="2147483660"/>
            <pc:sldLayoutMk cId="2971773804" sldId="2147483665"/>
          </pc:sldLayoutMkLst>
        </pc:sldLayoutChg>
        <pc:sldLayoutChg chg="del">
          <pc:chgData name="DE BUYER Laure" userId="354f4dc3-fc97-4363-a234-6f76b613040e" providerId="ADAL" clId="{F50C8459-E2E7-4139-8B5A-734B0133AD44}" dt="2023-12-05T09:45:49.512" v="1522" actId="47"/>
          <pc:sldLayoutMkLst>
            <pc:docMk/>
            <pc:sldMasterMk cId="169349818" sldId="2147483660"/>
            <pc:sldLayoutMk cId="2388784339" sldId="2147483666"/>
          </pc:sldLayoutMkLst>
        </pc:sldLayoutChg>
        <pc:sldLayoutChg chg="del">
          <pc:chgData name="DE BUYER Laure" userId="354f4dc3-fc97-4363-a234-6f76b613040e" providerId="ADAL" clId="{F50C8459-E2E7-4139-8B5A-734B0133AD44}" dt="2023-12-05T09:45:49.512" v="1522" actId="47"/>
          <pc:sldLayoutMkLst>
            <pc:docMk/>
            <pc:sldMasterMk cId="169349818" sldId="2147483660"/>
            <pc:sldLayoutMk cId="387516585" sldId="2147483667"/>
          </pc:sldLayoutMkLst>
        </pc:sldLayoutChg>
        <pc:sldLayoutChg chg="del">
          <pc:chgData name="DE BUYER Laure" userId="354f4dc3-fc97-4363-a234-6f76b613040e" providerId="ADAL" clId="{F50C8459-E2E7-4139-8B5A-734B0133AD44}" dt="2023-12-05T09:45:49.512" v="1522" actId="47"/>
          <pc:sldLayoutMkLst>
            <pc:docMk/>
            <pc:sldMasterMk cId="169349818" sldId="2147483660"/>
            <pc:sldLayoutMk cId="2147481769" sldId="2147483668"/>
          </pc:sldLayoutMkLst>
        </pc:sldLayoutChg>
        <pc:sldLayoutChg chg="del">
          <pc:chgData name="DE BUYER Laure" userId="354f4dc3-fc97-4363-a234-6f76b613040e" providerId="ADAL" clId="{F50C8459-E2E7-4139-8B5A-734B0133AD44}" dt="2023-12-05T09:45:49.512" v="1522" actId="47"/>
          <pc:sldLayoutMkLst>
            <pc:docMk/>
            <pc:sldMasterMk cId="169349818" sldId="2147483660"/>
            <pc:sldLayoutMk cId="1422285405" sldId="2147483669"/>
          </pc:sldLayoutMkLst>
        </pc:sldLayoutChg>
        <pc:sldLayoutChg chg="del">
          <pc:chgData name="DE BUYER Laure" userId="354f4dc3-fc97-4363-a234-6f76b613040e" providerId="ADAL" clId="{F50C8459-E2E7-4139-8B5A-734B0133AD44}" dt="2023-12-05T09:45:49.512" v="1522" actId="47"/>
          <pc:sldLayoutMkLst>
            <pc:docMk/>
            <pc:sldMasterMk cId="169349818" sldId="2147483660"/>
            <pc:sldLayoutMk cId="3097079074" sldId="2147483670"/>
          </pc:sldLayoutMkLst>
        </pc:sldLayoutChg>
        <pc:sldLayoutChg chg="del">
          <pc:chgData name="DE BUYER Laure" userId="354f4dc3-fc97-4363-a234-6f76b613040e" providerId="ADAL" clId="{F50C8459-E2E7-4139-8B5A-734B0133AD44}" dt="2023-12-05T09:45:49.512" v="1522" actId="47"/>
          <pc:sldLayoutMkLst>
            <pc:docMk/>
            <pc:sldMasterMk cId="169349818" sldId="2147483660"/>
            <pc:sldLayoutMk cId="376455915" sldId="2147483671"/>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5"/>
            <a:ext cx="2945659" cy="495348"/>
          </a:xfrm>
          <a:prstGeom prst="rect">
            <a:avLst/>
          </a:prstGeom>
        </p:spPr>
        <p:txBody>
          <a:bodyPr vert="horz" lIns="91428" tIns="45714" rIns="91428" bIns="45714" rtlCol="0"/>
          <a:lstStyle>
            <a:lvl1pPr algn="l">
              <a:defRPr sz="1200"/>
            </a:lvl1pPr>
          </a:lstStyle>
          <a:p>
            <a:endParaRPr lang="fr-FR"/>
          </a:p>
        </p:txBody>
      </p:sp>
      <p:sp>
        <p:nvSpPr>
          <p:cNvPr id="3" name="Espace réservé de la date 2"/>
          <p:cNvSpPr>
            <a:spLocks noGrp="1"/>
          </p:cNvSpPr>
          <p:nvPr>
            <p:ph type="dt" sz="quarter" idx="1"/>
          </p:nvPr>
        </p:nvSpPr>
        <p:spPr>
          <a:xfrm>
            <a:off x="3850443" y="5"/>
            <a:ext cx="2945659" cy="495348"/>
          </a:xfrm>
          <a:prstGeom prst="rect">
            <a:avLst/>
          </a:prstGeom>
        </p:spPr>
        <p:txBody>
          <a:bodyPr vert="horz" lIns="91428" tIns="45714" rIns="91428" bIns="45714" rtlCol="0"/>
          <a:lstStyle>
            <a:lvl1pPr algn="r">
              <a:defRPr sz="1200"/>
            </a:lvl1pPr>
          </a:lstStyle>
          <a:p>
            <a:fld id="{1F1246C3-E446-498F-9EFB-8FB9B3CC29AC}" type="datetimeFigureOut">
              <a:rPr lang="fr-FR" smtClean="0"/>
              <a:t>04/03/2024</a:t>
            </a:fld>
            <a:endParaRPr lang="fr-FR"/>
          </a:p>
        </p:txBody>
      </p:sp>
      <p:sp>
        <p:nvSpPr>
          <p:cNvPr id="4" name="Espace réservé du pied de page 3"/>
          <p:cNvSpPr>
            <a:spLocks noGrp="1"/>
          </p:cNvSpPr>
          <p:nvPr>
            <p:ph type="ftr" sz="quarter" idx="2"/>
          </p:nvPr>
        </p:nvSpPr>
        <p:spPr>
          <a:xfrm>
            <a:off x="1" y="9377319"/>
            <a:ext cx="2945659" cy="495347"/>
          </a:xfrm>
          <a:prstGeom prst="rect">
            <a:avLst/>
          </a:prstGeom>
        </p:spPr>
        <p:txBody>
          <a:bodyPr vert="horz" lIns="91428" tIns="45714" rIns="91428" bIns="45714"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377319"/>
            <a:ext cx="2945659" cy="495347"/>
          </a:xfrm>
          <a:prstGeom prst="rect">
            <a:avLst/>
          </a:prstGeom>
        </p:spPr>
        <p:txBody>
          <a:bodyPr vert="horz" lIns="91428" tIns="45714" rIns="91428" bIns="45714" rtlCol="0" anchor="b"/>
          <a:lstStyle>
            <a:lvl1pPr algn="r">
              <a:defRPr sz="1200"/>
            </a:lvl1pPr>
          </a:lstStyle>
          <a:p>
            <a:fld id="{2548A5C8-1C92-4AD8-AEC3-942875F61A84}" type="slidenum">
              <a:rPr lang="fr-FR" smtClean="0"/>
              <a:t>‹N°›</a:t>
            </a:fld>
            <a:endParaRPr lang="fr-FR"/>
          </a:p>
        </p:txBody>
      </p:sp>
    </p:spTree>
    <p:extLst>
      <p:ext uri="{BB962C8B-B14F-4D97-AF65-F5344CB8AC3E}">
        <p14:creationId xmlns:p14="http://schemas.microsoft.com/office/powerpoint/2010/main" val="51715302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5"/>
            <a:ext cx="2945659" cy="495348"/>
          </a:xfrm>
          <a:prstGeom prst="rect">
            <a:avLst/>
          </a:prstGeom>
        </p:spPr>
        <p:txBody>
          <a:bodyPr vert="horz" lIns="91428" tIns="45714" rIns="91428" bIns="45714" rtlCol="0"/>
          <a:lstStyle>
            <a:lvl1pPr algn="l">
              <a:defRPr sz="1200"/>
            </a:lvl1pPr>
          </a:lstStyle>
          <a:p>
            <a:endParaRPr lang="fr-FR"/>
          </a:p>
        </p:txBody>
      </p:sp>
      <p:sp>
        <p:nvSpPr>
          <p:cNvPr id="3" name="Espace réservé de la date 2"/>
          <p:cNvSpPr>
            <a:spLocks noGrp="1"/>
          </p:cNvSpPr>
          <p:nvPr>
            <p:ph type="dt" idx="1"/>
          </p:nvPr>
        </p:nvSpPr>
        <p:spPr>
          <a:xfrm>
            <a:off x="3850443" y="5"/>
            <a:ext cx="2945659" cy="495348"/>
          </a:xfrm>
          <a:prstGeom prst="rect">
            <a:avLst/>
          </a:prstGeom>
        </p:spPr>
        <p:txBody>
          <a:bodyPr vert="horz" lIns="91428" tIns="45714" rIns="91428" bIns="45714" rtlCol="0"/>
          <a:lstStyle>
            <a:lvl1pPr algn="r">
              <a:defRPr sz="1200"/>
            </a:lvl1pPr>
          </a:lstStyle>
          <a:p>
            <a:fld id="{E43CEF63-7DC1-490F-8630-F8892C066C98}" type="datetimeFigureOut">
              <a:rPr lang="fr-FR" smtClean="0"/>
              <a:t>04/03/2024</a:t>
            </a:fld>
            <a:endParaRPr lang="fr-FR"/>
          </a:p>
        </p:txBody>
      </p:sp>
      <p:sp>
        <p:nvSpPr>
          <p:cNvPr id="4" name="Espace réservé de l'image des diapositives 3"/>
          <p:cNvSpPr>
            <a:spLocks noGrp="1" noRot="1" noChangeAspect="1"/>
          </p:cNvSpPr>
          <p:nvPr>
            <p:ph type="sldImg" idx="2"/>
          </p:nvPr>
        </p:nvSpPr>
        <p:spPr>
          <a:xfrm>
            <a:off x="436563" y="1233488"/>
            <a:ext cx="5924550" cy="3332162"/>
          </a:xfrm>
          <a:prstGeom prst="rect">
            <a:avLst/>
          </a:prstGeom>
          <a:noFill/>
          <a:ln w="12700">
            <a:solidFill>
              <a:prstClr val="black"/>
            </a:solidFill>
          </a:ln>
        </p:spPr>
        <p:txBody>
          <a:bodyPr vert="horz" lIns="91428" tIns="45714" rIns="91428" bIns="45714" rtlCol="0" anchor="ctr"/>
          <a:lstStyle/>
          <a:p>
            <a:endParaRPr lang="fr-FR"/>
          </a:p>
        </p:txBody>
      </p:sp>
      <p:sp>
        <p:nvSpPr>
          <p:cNvPr id="5" name="Espace réservé des notes 4"/>
          <p:cNvSpPr>
            <a:spLocks noGrp="1"/>
          </p:cNvSpPr>
          <p:nvPr>
            <p:ph type="body" sz="quarter" idx="3"/>
          </p:nvPr>
        </p:nvSpPr>
        <p:spPr>
          <a:xfrm>
            <a:off x="679769" y="4751223"/>
            <a:ext cx="5438140" cy="3887362"/>
          </a:xfrm>
          <a:prstGeom prst="rect">
            <a:avLst/>
          </a:prstGeom>
        </p:spPr>
        <p:txBody>
          <a:bodyPr vert="horz" lIns="91428" tIns="45714" rIns="91428" bIns="45714"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1" y="9377319"/>
            <a:ext cx="2945659" cy="495347"/>
          </a:xfrm>
          <a:prstGeom prst="rect">
            <a:avLst/>
          </a:prstGeom>
        </p:spPr>
        <p:txBody>
          <a:bodyPr vert="horz" lIns="91428" tIns="45714" rIns="91428" bIns="45714"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377319"/>
            <a:ext cx="2945659" cy="495347"/>
          </a:xfrm>
          <a:prstGeom prst="rect">
            <a:avLst/>
          </a:prstGeom>
        </p:spPr>
        <p:txBody>
          <a:bodyPr vert="horz" lIns="91428" tIns="45714" rIns="91428" bIns="45714" rtlCol="0" anchor="b"/>
          <a:lstStyle>
            <a:lvl1pPr algn="r">
              <a:defRPr sz="1200"/>
            </a:lvl1pPr>
          </a:lstStyle>
          <a:p>
            <a:fld id="{41B9F824-9C4A-4E62-B98A-EE7624A93B5F}" type="slidenum">
              <a:rPr lang="fr-FR" smtClean="0"/>
              <a:t>‹N°›</a:t>
            </a:fld>
            <a:endParaRPr lang="fr-FR"/>
          </a:p>
        </p:txBody>
      </p:sp>
    </p:spTree>
    <p:extLst>
      <p:ext uri="{BB962C8B-B14F-4D97-AF65-F5344CB8AC3E}">
        <p14:creationId xmlns:p14="http://schemas.microsoft.com/office/powerpoint/2010/main" val="366725482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1</a:t>
            </a:fld>
            <a:endParaRPr lang="fr-FR"/>
          </a:p>
        </p:txBody>
      </p:sp>
    </p:spTree>
    <p:extLst>
      <p:ext uri="{BB962C8B-B14F-4D97-AF65-F5344CB8AC3E}">
        <p14:creationId xmlns:p14="http://schemas.microsoft.com/office/powerpoint/2010/main" val="452418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2</a:t>
            </a:fld>
            <a:endParaRPr lang="fr-FR"/>
          </a:p>
        </p:txBody>
      </p:sp>
    </p:spTree>
    <p:extLst>
      <p:ext uri="{BB962C8B-B14F-4D97-AF65-F5344CB8AC3E}">
        <p14:creationId xmlns:p14="http://schemas.microsoft.com/office/powerpoint/2010/main" val="22977084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3</a:t>
            </a:fld>
            <a:endParaRPr lang="fr-FR"/>
          </a:p>
        </p:txBody>
      </p:sp>
    </p:spTree>
    <p:extLst>
      <p:ext uri="{BB962C8B-B14F-4D97-AF65-F5344CB8AC3E}">
        <p14:creationId xmlns:p14="http://schemas.microsoft.com/office/powerpoint/2010/main" val="2707043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14282">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4</a:t>
            </a:fld>
            <a:endParaRPr lang="fr-FR"/>
          </a:p>
        </p:txBody>
      </p:sp>
    </p:spTree>
    <p:extLst>
      <p:ext uri="{BB962C8B-B14F-4D97-AF65-F5344CB8AC3E}">
        <p14:creationId xmlns:p14="http://schemas.microsoft.com/office/powerpoint/2010/main" val="2593510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defTabSz="914282">
              <a:defRPr/>
            </a:pPr>
            <a:fld id="{41B9F824-9C4A-4E62-B98A-EE7624A93B5F}" type="slidenum">
              <a:rPr lang="fr-FR">
                <a:solidFill>
                  <a:prstClr val="black"/>
                </a:solidFill>
                <a:latin typeface="Calibri" panose="020F0502020204030204"/>
              </a:rPr>
              <a:pPr defTabSz="914282">
                <a:defRPr/>
              </a:pPr>
              <a:t>5</a:t>
            </a:fld>
            <a:endParaRPr lang="fr-FR">
              <a:solidFill>
                <a:prstClr val="black"/>
              </a:solidFill>
              <a:latin typeface="Calibri" panose="020F0502020204030204"/>
            </a:endParaRPr>
          </a:p>
        </p:txBody>
      </p:sp>
    </p:spTree>
    <p:extLst>
      <p:ext uri="{BB962C8B-B14F-4D97-AF65-F5344CB8AC3E}">
        <p14:creationId xmlns:p14="http://schemas.microsoft.com/office/powerpoint/2010/main" val="28484227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14282">
              <a:defRPr/>
            </a:pPr>
            <a:endParaRPr lang="fr-FR" sz="1400" dirty="0">
              <a:latin typeface="+mn-lt"/>
            </a:endParaRPr>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6</a:t>
            </a:fld>
            <a:endParaRPr lang="fr-FR"/>
          </a:p>
        </p:txBody>
      </p:sp>
    </p:spTree>
    <p:extLst>
      <p:ext uri="{BB962C8B-B14F-4D97-AF65-F5344CB8AC3E}">
        <p14:creationId xmlns:p14="http://schemas.microsoft.com/office/powerpoint/2010/main" val="30293594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14282">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7</a:t>
            </a:fld>
            <a:endParaRPr lang="fr-FR"/>
          </a:p>
        </p:txBody>
      </p:sp>
    </p:spTree>
    <p:extLst>
      <p:ext uri="{BB962C8B-B14F-4D97-AF65-F5344CB8AC3E}">
        <p14:creationId xmlns:p14="http://schemas.microsoft.com/office/powerpoint/2010/main" val="35864377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14282">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8</a:t>
            </a:fld>
            <a:endParaRPr lang="fr-FR"/>
          </a:p>
        </p:txBody>
      </p:sp>
    </p:spTree>
    <p:extLst>
      <p:ext uri="{BB962C8B-B14F-4D97-AF65-F5344CB8AC3E}">
        <p14:creationId xmlns:p14="http://schemas.microsoft.com/office/powerpoint/2010/main" val="8358764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14282">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9</a:t>
            </a:fld>
            <a:endParaRPr lang="fr-FR"/>
          </a:p>
        </p:txBody>
      </p:sp>
    </p:spTree>
    <p:extLst>
      <p:ext uri="{BB962C8B-B14F-4D97-AF65-F5344CB8AC3E}">
        <p14:creationId xmlns:p14="http://schemas.microsoft.com/office/powerpoint/2010/main" val="7304260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defTabSz="914282">
              <a:defRPr/>
            </a:pPr>
            <a:fld id="{41B9F824-9C4A-4E62-B98A-EE7624A93B5F}" type="slidenum">
              <a:rPr lang="fr-FR">
                <a:solidFill>
                  <a:prstClr val="black"/>
                </a:solidFill>
                <a:latin typeface="Calibri" panose="020F0502020204030204"/>
              </a:rPr>
              <a:pPr defTabSz="914282">
                <a:defRPr/>
              </a:pPr>
              <a:t>10</a:t>
            </a:fld>
            <a:endParaRPr lang="fr-FR">
              <a:solidFill>
                <a:prstClr val="black"/>
              </a:solidFill>
              <a:latin typeface="Calibri" panose="020F0502020204030204"/>
            </a:endParaRPr>
          </a:p>
        </p:txBody>
      </p:sp>
    </p:spTree>
    <p:extLst>
      <p:ext uri="{BB962C8B-B14F-4D97-AF65-F5344CB8AC3E}">
        <p14:creationId xmlns:p14="http://schemas.microsoft.com/office/powerpoint/2010/main" val="17396085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17958" indent="-117958">
              <a:buFontTx/>
              <a:buChar cha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11</a:t>
            </a:fld>
            <a:endParaRPr lang="fr-FR"/>
          </a:p>
        </p:txBody>
      </p:sp>
    </p:spTree>
    <p:extLst>
      <p:ext uri="{BB962C8B-B14F-4D97-AF65-F5344CB8AC3E}">
        <p14:creationId xmlns:p14="http://schemas.microsoft.com/office/powerpoint/2010/main" val="22684020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12</a:t>
            </a:fld>
            <a:endParaRPr lang="fr-FR"/>
          </a:p>
        </p:txBody>
      </p:sp>
    </p:spTree>
    <p:extLst>
      <p:ext uri="{BB962C8B-B14F-4D97-AF65-F5344CB8AC3E}">
        <p14:creationId xmlns:p14="http://schemas.microsoft.com/office/powerpoint/2010/main" val="531716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13</a:t>
            </a:fld>
            <a:endParaRPr lang="fr-FR"/>
          </a:p>
        </p:txBody>
      </p:sp>
    </p:spTree>
    <p:extLst>
      <p:ext uri="{BB962C8B-B14F-4D97-AF65-F5344CB8AC3E}">
        <p14:creationId xmlns:p14="http://schemas.microsoft.com/office/powerpoint/2010/main" val="32869333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14</a:t>
            </a:fld>
            <a:endParaRPr lang="fr-FR"/>
          </a:p>
        </p:txBody>
      </p:sp>
    </p:spTree>
    <p:extLst>
      <p:ext uri="{BB962C8B-B14F-4D97-AF65-F5344CB8AC3E}">
        <p14:creationId xmlns:p14="http://schemas.microsoft.com/office/powerpoint/2010/main" val="18777325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15</a:t>
            </a:fld>
            <a:endParaRPr lang="fr-FR"/>
          </a:p>
        </p:txBody>
      </p:sp>
    </p:spTree>
    <p:extLst>
      <p:ext uri="{BB962C8B-B14F-4D97-AF65-F5344CB8AC3E}">
        <p14:creationId xmlns:p14="http://schemas.microsoft.com/office/powerpoint/2010/main" val="37181505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defTabSz="914282">
              <a:defRPr/>
            </a:pPr>
            <a:fld id="{41B9F824-9C4A-4E62-B98A-EE7624A93B5F}" type="slidenum">
              <a:rPr lang="fr-FR">
                <a:solidFill>
                  <a:prstClr val="black"/>
                </a:solidFill>
                <a:latin typeface="Calibri" panose="020F0502020204030204"/>
              </a:rPr>
              <a:pPr defTabSz="914282">
                <a:defRPr/>
              </a:pPr>
              <a:t>16</a:t>
            </a:fld>
            <a:endParaRPr lang="fr-FR">
              <a:solidFill>
                <a:prstClr val="black"/>
              </a:solidFill>
              <a:latin typeface="Calibri" panose="020F0502020204030204"/>
            </a:endParaRPr>
          </a:p>
        </p:txBody>
      </p:sp>
    </p:spTree>
    <p:extLst>
      <p:ext uri="{BB962C8B-B14F-4D97-AF65-F5344CB8AC3E}">
        <p14:creationId xmlns:p14="http://schemas.microsoft.com/office/powerpoint/2010/main" val="8805910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14282">
              <a:defRPr/>
            </a:pPr>
            <a:endParaRPr lang="fr-FR" sz="1400" dirty="0" smtClean="0">
              <a:solidFill>
                <a:schemeClr val="tx1"/>
              </a:solidFill>
              <a:latin typeface="+mn-lt"/>
            </a:endParaRPr>
          </a:p>
        </p:txBody>
      </p:sp>
      <p:sp>
        <p:nvSpPr>
          <p:cNvPr id="4" name="Espace réservé du numéro de diapositive 3"/>
          <p:cNvSpPr>
            <a:spLocks noGrp="1"/>
          </p:cNvSpPr>
          <p:nvPr>
            <p:ph type="sldNum" sz="quarter" idx="10"/>
          </p:nvPr>
        </p:nvSpPr>
        <p:spPr/>
        <p:txBody>
          <a:bodyPr/>
          <a:lstStyle/>
          <a:p>
            <a:pPr defTabSz="914282">
              <a:defRPr/>
            </a:pPr>
            <a:fld id="{41B9F824-9C4A-4E62-B98A-EE7624A93B5F}" type="slidenum">
              <a:rPr lang="fr-FR">
                <a:solidFill>
                  <a:prstClr val="black"/>
                </a:solidFill>
                <a:latin typeface="Calibri" panose="020F0502020204030204"/>
              </a:rPr>
              <a:pPr defTabSz="914282">
                <a:defRPr/>
              </a:pPr>
              <a:t>17</a:t>
            </a:fld>
            <a:endParaRPr lang="fr-FR">
              <a:solidFill>
                <a:prstClr val="black"/>
              </a:solidFill>
              <a:latin typeface="Calibri" panose="020F0502020204030204"/>
            </a:endParaRPr>
          </a:p>
        </p:txBody>
      </p:sp>
    </p:spTree>
    <p:extLst>
      <p:ext uri="{BB962C8B-B14F-4D97-AF65-F5344CB8AC3E}">
        <p14:creationId xmlns:p14="http://schemas.microsoft.com/office/powerpoint/2010/main" val="36860444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14282">
              <a:defRPr/>
            </a:pPr>
            <a:endParaRPr lang="fr-FR" sz="1400" dirty="0" smtClean="0">
              <a:solidFill>
                <a:schemeClr val="tx1"/>
              </a:solidFill>
              <a:latin typeface="+mn-lt"/>
            </a:endParaRPr>
          </a:p>
        </p:txBody>
      </p:sp>
      <p:sp>
        <p:nvSpPr>
          <p:cNvPr id="4" name="Espace réservé du numéro de diapositive 3"/>
          <p:cNvSpPr>
            <a:spLocks noGrp="1"/>
          </p:cNvSpPr>
          <p:nvPr>
            <p:ph type="sldNum" sz="quarter" idx="10"/>
          </p:nvPr>
        </p:nvSpPr>
        <p:spPr/>
        <p:txBody>
          <a:bodyPr/>
          <a:lstStyle/>
          <a:p>
            <a:pPr defTabSz="914282">
              <a:defRPr/>
            </a:pPr>
            <a:fld id="{41B9F824-9C4A-4E62-B98A-EE7624A93B5F}" type="slidenum">
              <a:rPr lang="fr-FR">
                <a:solidFill>
                  <a:prstClr val="black"/>
                </a:solidFill>
                <a:latin typeface="Calibri" panose="020F0502020204030204"/>
              </a:rPr>
              <a:pPr defTabSz="914282">
                <a:defRPr/>
              </a:pPr>
              <a:t>18</a:t>
            </a:fld>
            <a:endParaRPr lang="fr-FR">
              <a:solidFill>
                <a:prstClr val="black"/>
              </a:solidFill>
              <a:latin typeface="Calibri" panose="020F0502020204030204"/>
            </a:endParaRPr>
          </a:p>
        </p:txBody>
      </p:sp>
    </p:spTree>
    <p:extLst>
      <p:ext uri="{BB962C8B-B14F-4D97-AF65-F5344CB8AC3E}">
        <p14:creationId xmlns:p14="http://schemas.microsoft.com/office/powerpoint/2010/main" val="8684605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14282">
              <a:defRPr/>
            </a:pPr>
            <a:endParaRPr lang="fr-FR" sz="1400" dirty="0" smtClean="0">
              <a:solidFill>
                <a:schemeClr val="tx1"/>
              </a:solidFill>
              <a:latin typeface="+mn-lt"/>
            </a:endParaRPr>
          </a:p>
        </p:txBody>
      </p:sp>
      <p:sp>
        <p:nvSpPr>
          <p:cNvPr id="4" name="Espace réservé du numéro de diapositive 3"/>
          <p:cNvSpPr>
            <a:spLocks noGrp="1"/>
          </p:cNvSpPr>
          <p:nvPr>
            <p:ph type="sldNum" sz="quarter" idx="10"/>
          </p:nvPr>
        </p:nvSpPr>
        <p:spPr/>
        <p:txBody>
          <a:bodyPr/>
          <a:lstStyle/>
          <a:p>
            <a:pPr defTabSz="914282">
              <a:defRPr/>
            </a:pPr>
            <a:fld id="{41B9F824-9C4A-4E62-B98A-EE7624A93B5F}" type="slidenum">
              <a:rPr lang="fr-FR">
                <a:solidFill>
                  <a:prstClr val="black"/>
                </a:solidFill>
                <a:latin typeface="Calibri" panose="020F0502020204030204"/>
              </a:rPr>
              <a:pPr defTabSz="914282">
                <a:defRPr/>
              </a:pPr>
              <a:t>19</a:t>
            </a:fld>
            <a:endParaRPr lang="fr-FR">
              <a:solidFill>
                <a:prstClr val="black"/>
              </a:solidFill>
              <a:latin typeface="Calibri" panose="020F0502020204030204"/>
            </a:endParaRPr>
          </a:p>
        </p:txBody>
      </p:sp>
    </p:spTree>
    <p:extLst>
      <p:ext uri="{BB962C8B-B14F-4D97-AF65-F5344CB8AC3E}">
        <p14:creationId xmlns:p14="http://schemas.microsoft.com/office/powerpoint/2010/main" val="42051882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14282">
              <a:defRPr/>
            </a:pPr>
            <a:endParaRPr lang="fr-FR" dirty="0"/>
          </a:p>
        </p:txBody>
      </p:sp>
      <p:sp>
        <p:nvSpPr>
          <p:cNvPr id="4" name="Espace réservé du numéro de diapositive 3"/>
          <p:cNvSpPr>
            <a:spLocks noGrp="1"/>
          </p:cNvSpPr>
          <p:nvPr>
            <p:ph type="sldNum" sz="quarter" idx="10"/>
          </p:nvPr>
        </p:nvSpPr>
        <p:spPr/>
        <p:txBody>
          <a:bodyPr/>
          <a:lstStyle/>
          <a:p>
            <a:pPr defTabSz="914282">
              <a:defRPr/>
            </a:pPr>
            <a:fld id="{41B9F824-9C4A-4E62-B98A-EE7624A93B5F}" type="slidenum">
              <a:rPr lang="fr-FR">
                <a:solidFill>
                  <a:prstClr val="black"/>
                </a:solidFill>
                <a:latin typeface="Calibri" panose="020F0502020204030204"/>
              </a:rPr>
              <a:pPr defTabSz="914282">
                <a:defRPr/>
              </a:pPr>
              <a:t>20</a:t>
            </a:fld>
            <a:endParaRPr lang="fr-FR">
              <a:solidFill>
                <a:prstClr val="black"/>
              </a:solidFill>
              <a:latin typeface="Calibri" panose="020F0502020204030204"/>
            </a:endParaRPr>
          </a:p>
        </p:txBody>
      </p:sp>
    </p:spTree>
    <p:extLst>
      <p:ext uri="{BB962C8B-B14F-4D97-AF65-F5344CB8AC3E}">
        <p14:creationId xmlns:p14="http://schemas.microsoft.com/office/powerpoint/2010/main" val="38336180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14282">
              <a:defRPr/>
            </a:pPr>
            <a:endParaRPr lang="fr-FR" dirty="0"/>
          </a:p>
        </p:txBody>
      </p:sp>
      <p:sp>
        <p:nvSpPr>
          <p:cNvPr id="4" name="Espace réservé du numéro de diapositive 3"/>
          <p:cNvSpPr>
            <a:spLocks noGrp="1"/>
          </p:cNvSpPr>
          <p:nvPr>
            <p:ph type="sldNum" sz="quarter" idx="10"/>
          </p:nvPr>
        </p:nvSpPr>
        <p:spPr/>
        <p:txBody>
          <a:bodyPr/>
          <a:lstStyle/>
          <a:p>
            <a:pPr defTabSz="914282">
              <a:defRPr/>
            </a:pPr>
            <a:fld id="{41B9F824-9C4A-4E62-B98A-EE7624A93B5F}" type="slidenum">
              <a:rPr lang="fr-FR">
                <a:solidFill>
                  <a:prstClr val="black"/>
                </a:solidFill>
                <a:latin typeface="Calibri" panose="020F0502020204030204"/>
              </a:rPr>
              <a:pPr defTabSz="914282">
                <a:defRPr/>
              </a:pPr>
              <a:t>21</a:t>
            </a:fld>
            <a:endParaRPr lang="fr-FR">
              <a:solidFill>
                <a:prstClr val="black"/>
              </a:solidFill>
              <a:latin typeface="Calibri" panose="020F0502020204030204"/>
            </a:endParaRPr>
          </a:p>
        </p:txBody>
      </p:sp>
    </p:spTree>
    <p:extLst>
      <p:ext uri="{BB962C8B-B14F-4D97-AF65-F5344CB8AC3E}">
        <p14:creationId xmlns:p14="http://schemas.microsoft.com/office/powerpoint/2010/main" val="36962543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defTabSz="914282">
              <a:defRPr/>
            </a:pPr>
            <a:fld id="{41B9F824-9C4A-4E62-B98A-EE7624A93B5F}" type="slidenum">
              <a:rPr lang="fr-FR">
                <a:solidFill>
                  <a:prstClr val="black"/>
                </a:solidFill>
                <a:latin typeface="Calibri" panose="020F0502020204030204"/>
              </a:rPr>
              <a:pPr defTabSz="914282">
                <a:defRPr/>
              </a:pPr>
              <a:t>22</a:t>
            </a:fld>
            <a:endParaRPr lang="fr-FR">
              <a:solidFill>
                <a:prstClr val="black"/>
              </a:solidFill>
              <a:latin typeface="Calibri" panose="020F0502020204030204"/>
            </a:endParaRPr>
          </a:p>
        </p:txBody>
      </p:sp>
    </p:spTree>
    <p:extLst>
      <p:ext uri="{BB962C8B-B14F-4D97-AF65-F5344CB8AC3E}">
        <p14:creationId xmlns:p14="http://schemas.microsoft.com/office/powerpoint/2010/main" val="19047376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sz="1400" dirty="0"/>
          </a:p>
        </p:txBody>
      </p:sp>
      <p:sp>
        <p:nvSpPr>
          <p:cNvPr id="4" name="Espace réservé du numéro de diapositive 3"/>
          <p:cNvSpPr>
            <a:spLocks noGrp="1"/>
          </p:cNvSpPr>
          <p:nvPr>
            <p:ph type="sldNum" sz="quarter" idx="10"/>
          </p:nvPr>
        </p:nvSpPr>
        <p:spPr/>
        <p:txBody>
          <a:bodyPr/>
          <a:lstStyle/>
          <a:p>
            <a:pPr defTabSz="914282">
              <a:defRPr/>
            </a:pPr>
            <a:fld id="{41B9F824-9C4A-4E62-B98A-EE7624A93B5F}" type="slidenum">
              <a:rPr lang="fr-FR">
                <a:solidFill>
                  <a:prstClr val="black"/>
                </a:solidFill>
                <a:latin typeface="Calibri" panose="020F0502020204030204"/>
              </a:rPr>
              <a:pPr defTabSz="914282">
                <a:defRPr/>
              </a:pPr>
              <a:t>23</a:t>
            </a:fld>
            <a:endParaRPr lang="fr-FR">
              <a:solidFill>
                <a:prstClr val="black"/>
              </a:solidFill>
              <a:latin typeface="Calibri" panose="020F0502020204030204"/>
            </a:endParaRPr>
          </a:p>
        </p:txBody>
      </p:sp>
    </p:spTree>
    <p:extLst>
      <p:ext uri="{BB962C8B-B14F-4D97-AF65-F5344CB8AC3E}">
        <p14:creationId xmlns:p14="http://schemas.microsoft.com/office/powerpoint/2010/main" val="35076679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defTabSz="914282">
              <a:defRPr/>
            </a:pPr>
            <a:fld id="{41B9F824-9C4A-4E62-B98A-EE7624A93B5F}" type="slidenum">
              <a:rPr lang="fr-FR">
                <a:solidFill>
                  <a:prstClr val="black"/>
                </a:solidFill>
                <a:latin typeface="Calibri" panose="020F0502020204030204"/>
              </a:rPr>
              <a:pPr defTabSz="914282">
                <a:defRPr/>
              </a:pPr>
              <a:t>24</a:t>
            </a:fld>
            <a:endParaRPr lang="fr-FR">
              <a:solidFill>
                <a:prstClr val="black"/>
              </a:solidFill>
              <a:latin typeface="Calibri" panose="020F0502020204030204"/>
            </a:endParaRPr>
          </a:p>
        </p:txBody>
      </p:sp>
    </p:spTree>
    <p:extLst>
      <p:ext uri="{BB962C8B-B14F-4D97-AF65-F5344CB8AC3E}">
        <p14:creationId xmlns:p14="http://schemas.microsoft.com/office/powerpoint/2010/main" val="31437957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14282">
              <a:defRPr/>
            </a:pPr>
            <a:endParaRPr lang="fr-FR" sz="1400" dirty="0"/>
          </a:p>
        </p:txBody>
      </p:sp>
      <p:sp>
        <p:nvSpPr>
          <p:cNvPr id="4" name="Espace réservé du numéro de diapositive 3"/>
          <p:cNvSpPr>
            <a:spLocks noGrp="1"/>
          </p:cNvSpPr>
          <p:nvPr>
            <p:ph type="sldNum" sz="quarter" idx="10"/>
          </p:nvPr>
        </p:nvSpPr>
        <p:spPr/>
        <p:txBody>
          <a:bodyPr/>
          <a:lstStyle/>
          <a:p>
            <a:pPr defTabSz="914282">
              <a:defRPr/>
            </a:pPr>
            <a:fld id="{41B9F824-9C4A-4E62-B98A-EE7624A93B5F}" type="slidenum">
              <a:rPr lang="fr-FR">
                <a:solidFill>
                  <a:prstClr val="black"/>
                </a:solidFill>
                <a:latin typeface="Calibri" panose="020F0502020204030204"/>
              </a:rPr>
              <a:pPr defTabSz="914282">
                <a:defRPr/>
              </a:pPr>
              <a:t>25</a:t>
            </a:fld>
            <a:endParaRPr lang="fr-FR">
              <a:solidFill>
                <a:prstClr val="black"/>
              </a:solidFill>
              <a:latin typeface="Calibri" panose="020F0502020204030204"/>
            </a:endParaRPr>
          </a:p>
        </p:txBody>
      </p:sp>
    </p:spTree>
    <p:extLst>
      <p:ext uri="{BB962C8B-B14F-4D97-AF65-F5344CB8AC3E}">
        <p14:creationId xmlns:p14="http://schemas.microsoft.com/office/powerpoint/2010/main" val="39029755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defTabSz="914282">
              <a:defRPr/>
            </a:pPr>
            <a:fld id="{41B9F824-9C4A-4E62-B98A-EE7624A93B5F}" type="slidenum">
              <a:rPr lang="fr-FR">
                <a:solidFill>
                  <a:prstClr val="black"/>
                </a:solidFill>
                <a:latin typeface="Calibri" panose="020F0502020204030204"/>
              </a:rPr>
              <a:pPr defTabSz="914282">
                <a:defRPr/>
              </a:pPr>
              <a:t>26</a:t>
            </a:fld>
            <a:endParaRPr lang="fr-FR">
              <a:solidFill>
                <a:prstClr val="black"/>
              </a:solidFill>
              <a:latin typeface="Calibri" panose="020F0502020204030204"/>
            </a:endParaRPr>
          </a:p>
        </p:txBody>
      </p:sp>
    </p:spTree>
    <p:extLst>
      <p:ext uri="{BB962C8B-B14F-4D97-AF65-F5344CB8AC3E}">
        <p14:creationId xmlns:p14="http://schemas.microsoft.com/office/powerpoint/2010/main" val="33567038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14282">
              <a:defRPr/>
            </a:pPr>
            <a:endParaRPr lang="fr-FR" dirty="0"/>
          </a:p>
        </p:txBody>
      </p:sp>
      <p:sp>
        <p:nvSpPr>
          <p:cNvPr id="4" name="Espace réservé du numéro de diapositive 3"/>
          <p:cNvSpPr>
            <a:spLocks noGrp="1"/>
          </p:cNvSpPr>
          <p:nvPr>
            <p:ph type="sldNum" sz="quarter" idx="10"/>
          </p:nvPr>
        </p:nvSpPr>
        <p:spPr/>
        <p:txBody>
          <a:bodyPr/>
          <a:lstStyle/>
          <a:p>
            <a:pPr defTabSz="914282">
              <a:defRPr/>
            </a:pPr>
            <a:fld id="{41B9F824-9C4A-4E62-B98A-EE7624A93B5F}" type="slidenum">
              <a:rPr lang="fr-FR">
                <a:solidFill>
                  <a:prstClr val="black"/>
                </a:solidFill>
                <a:latin typeface="Calibri" panose="020F0502020204030204"/>
              </a:rPr>
              <a:pPr defTabSz="914282">
                <a:defRPr/>
              </a:pPr>
              <a:t>27</a:t>
            </a:fld>
            <a:endParaRPr lang="fr-FR">
              <a:solidFill>
                <a:prstClr val="black"/>
              </a:solidFill>
              <a:latin typeface="Calibri" panose="020F0502020204030204"/>
            </a:endParaRPr>
          </a:p>
        </p:txBody>
      </p:sp>
    </p:spTree>
    <p:extLst>
      <p:ext uri="{BB962C8B-B14F-4D97-AF65-F5344CB8AC3E}">
        <p14:creationId xmlns:p14="http://schemas.microsoft.com/office/powerpoint/2010/main" val="36475119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28</a:t>
            </a:fld>
            <a:endParaRPr lang="fr-FR"/>
          </a:p>
        </p:txBody>
      </p:sp>
    </p:spTree>
    <p:extLst>
      <p:ext uri="{BB962C8B-B14F-4D97-AF65-F5344CB8AC3E}">
        <p14:creationId xmlns:p14="http://schemas.microsoft.com/office/powerpoint/2010/main" val="27040316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29</a:t>
            </a:fld>
            <a:endParaRPr lang="fr-FR"/>
          </a:p>
        </p:txBody>
      </p:sp>
    </p:spTree>
    <p:extLst>
      <p:ext uri="{BB962C8B-B14F-4D97-AF65-F5344CB8AC3E}">
        <p14:creationId xmlns:p14="http://schemas.microsoft.com/office/powerpoint/2010/main" val="14980654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30</a:t>
            </a:fld>
            <a:endParaRPr lang="fr-FR"/>
          </a:p>
        </p:txBody>
      </p:sp>
    </p:spTree>
    <p:extLst>
      <p:ext uri="{BB962C8B-B14F-4D97-AF65-F5344CB8AC3E}">
        <p14:creationId xmlns:p14="http://schemas.microsoft.com/office/powerpoint/2010/main" val="23894162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B9F824-9C4A-4E62-B98A-EE7624A93B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44792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B9F824-9C4A-4E62-B98A-EE7624A93B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88425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B9F824-9C4A-4E62-B98A-EE7624A93B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25124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B9F824-9C4A-4E62-B98A-EE7624A93B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47375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35</a:t>
            </a:fld>
            <a:endParaRPr lang="fr-FR"/>
          </a:p>
        </p:txBody>
      </p:sp>
    </p:spTree>
    <p:extLst>
      <p:ext uri="{BB962C8B-B14F-4D97-AF65-F5344CB8AC3E}">
        <p14:creationId xmlns:p14="http://schemas.microsoft.com/office/powerpoint/2010/main" val="40694304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B9F824-9C4A-4E62-B98A-EE7624A93B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25914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37</a:t>
            </a:fld>
            <a:endParaRPr lang="fr-FR"/>
          </a:p>
        </p:txBody>
      </p:sp>
    </p:spTree>
    <p:extLst>
      <p:ext uri="{BB962C8B-B14F-4D97-AF65-F5344CB8AC3E}">
        <p14:creationId xmlns:p14="http://schemas.microsoft.com/office/powerpoint/2010/main" val="20057302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38</a:t>
            </a:fld>
            <a:endParaRPr lang="fr-FR"/>
          </a:p>
        </p:txBody>
      </p:sp>
    </p:spTree>
    <p:extLst>
      <p:ext uri="{BB962C8B-B14F-4D97-AF65-F5344CB8AC3E}">
        <p14:creationId xmlns:p14="http://schemas.microsoft.com/office/powerpoint/2010/main" val="15004481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39</a:t>
            </a:fld>
            <a:endParaRPr lang="fr-FR"/>
          </a:p>
        </p:txBody>
      </p:sp>
    </p:spTree>
    <p:extLst>
      <p:ext uri="{BB962C8B-B14F-4D97-AF65-F5344CB8AC3E}">
        <p14:creationId xmlns:p14="http://schemas.microsoft.com/office/powerpoint/2010/main" val="14120875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40</a:t>
            </a:fld>
            <a:endParaRPr lang="fr-FR"/>
          </a:p>
        </p:txBody>
      </p:sp>
    </p:spTree>
    <p:extLst>
      <p:ext uri="{BB962C8B-B14F-4D97-AF65-F5344CB8AC3E}">
        <p14:creationId xmlns:p14="http://schemas.microsoft.com/office/powerpoint/2010/main" val="11242931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Tx/>
              <a:buChar char="-"/>
            </a:pPr>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B9F824-9C4A-4E62-B98A-EE7624A93B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1439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B9F824-9C4A-4E62-B98A-EE7624A93B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74909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B9F824-9C4A-4E62-B98A-EE7624A93B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29479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Tx/>
              <a:buChar char="-"/>
            </a:pPr>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B9F824-9C4A-4E62-B98A-EE7624A93B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5478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Tx/>
              <a:buChar char="-"/>
            </a:pPr>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B9F824-9C4A-4E62-B98A-EE7624A93B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23668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Tx/>
              <a:buChar char="-"/>
            </a:pPr>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B9F824-9C4A-4E62-B98A-EE7624A93B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309916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Tx/>
              <a:buChar char="-"/>
            </a:pPr>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B9F824-9C4A-4E62-B98A-EE7624A93B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21996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Tx/>
              <a:buChar char="-"/>
            </a:pPr>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B9F824-9C4A-4E62-B98A-EE7624A93B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89053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B9F824-9C4A-4E62-B98A-EE7624A93B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414740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B9F824-9C4A-4E62-B98A-EE7624A93B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806049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B9F824-9C4A-4E62-B98A-EE7624A93B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362860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B9F824-9C4A-4E62-B98A-EE7624A93B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1695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B9F824-9C4A-4E62-B98A-EE7624A93B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40411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B9F824-9C4A-4E62-B98A-EE7624A93B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510616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B9F824-9C4A-4E62-B98A-EE7624A93B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011737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B9F824-9C4A-4E62-B98A-EE7624A93B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42824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B9F824-9C4A-4E62-B98A-EE7624A93B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50617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B9F824-9C4A-4E62-B98A-EE7624A93B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472725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B9F824-9C4A-4E62-B98A-EE7624A93B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789382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60</a:t>
            </a:fld>
            <a:endParaRPr lang="fr-FR"/>
          </a:p>
        </p:txBody>
      </p:sp>
    </p:spTree>
    <p:extLst>
      <p:ext uri="{BB962C8B-B14F-4D97-AF65-F5344CB8AC3E}">
        <p14:creationId xmlns:p14="http://schemas.microsoft.com/office/powerpoint/2010/main" val="186278556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61</a:t>
            </a:fld>
            <a:endParaRPr lang="fr-FR"/>
          </a:p>
        </p:txBody>
      </p:sp>
    </p:spTree>
    <p:extLst>
      <p:ext uri="{BB962C8B-B14F-4D97-AF65-F5344CB8AC3E}">
        <p14:creationId xmlns:p14="http://schemas.microsoft.com/office/powerpoint/2010/main" val="101711573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aseline="0" dirty="0" smtClean="0"/>
              <a:t>. </a:t>
            </a: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62</a:t>
            </a:fld>
            <a:endParaRPr lang="fr-FR"/>
          </a:p>
        </p:txBody>
      </p:sp>
    </p:spTree>
    <p:extLst>
      <p:ext uri="{BB962C8B-B14F-4D97-AF65-F5344CB8AC3E}">
        <p14:creationId xmlns:p14="http://schemas.microsoft.com/office/powerpoint/2010/main" val="175107876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63</a:t>
            </a:fld>
            <a:endParaRPr lang="fr-FR"/>
          </a:p>
        </p:txBody>
      </p:sp>
    </p:spTree>
    <p:extLst>
      <p:ext uri="{BB962C8B-B14F-4D97-AF65-F5344CB8AC3E}">
        <p14:creationId xmlns:p14="http://schemas.microsoft.com/office/powerpoint/2010/main" val="11536770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64</a:t>
            </a:fld>
            <a:endParaRPr lang="fr-FR"/>
          </a:p>
        </p:txBody>
      </p:sp>
    </p:spTree>
    <p:extLst>
      <p:ext uri="{BB962C8B-B14F-4D97-AF65-F5344CB8AC3E}">
        <p14:creationId xmlns:p14="http://schemas.microsoft.com/office/powerpoint/2010/main" val="183713321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65</a:t>
            </a:fld>
            <a:endParaRPr lang="fr-FR"/>
          </a:p>
        </p:txBody>
      </p:sp>
    </p:spTree>
    <p:extLst>
      <p:ext uri="{BB962C8B-B14F-4D97-AF65-F5344CB8AC3E}">
        <p14:creationId xmlns:p14="http://schemas.microsoft.com/office/powerpoint/2010/main" val="413701952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66</a:t>
            </a:fld>
            <a:endParaRPr lang="fr-FR"/>
          </a:p>
        </p:txBody>
      </p:sp>
    </p:spTree>
    <p:extLst>
      <p:ext uri="{BB962C8B-B14F-4D97-AF65-F5344CB8AC3E}">
        <p14:creationId xmlns:p14="http://schemas.microsoft.com/office/powerpoint/2010/main" val="249211972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67</a:t>
            </a:fld>
            <a:endParaRPr lang="fr-FR"/>
          </a:p>
        </p:txBody>
      </p:sp>
    </p:spTree>
    <p:extLst>
      <p:ext uri="{BB962C8B-B14F-4D97-AF65-F5344CB8AC3E}">
        <p14:creationId xmlns:p14="http://schemas.microsoft.com/office/powerpoint/2010/main" val="102640464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68</a:t>
            </a:fld>
            <a:endParaRPr lang="fr-FR"/>
          </a:p>
        </p:txBody>
      </p:sp>
    </p:spTree>
    <p:extLst>
      <p:ext uri="{BB962C8B-B14F-4D97-AF65-F5344CB8AC3E}">
        <p14:creationId xmlns:p14="http://schemas.microsoft.com/office/powerpoint/2010/main" val="355122392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69</a:t>
            </a:fld>
            <a:endParaRPr lang="fr-FR"/>
          </a:p>
        </p:txBody>
      </p:sp>
    </p:spTree>
    <p:extLst>
      <p:ext uri="{BB962C8B-B14F-4D97-AF65-F5344CB8AC3E}">
        <p14:creationId xmlns:p14="http://schemas.microsoft.com/office/powerpoint/2010/main" val="242917356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70</a:t>
            </a:fld>
            <a:endParaRPr lang="fr-FR"/>
          </a:p>
        </p:txBody>
      </p:sp>
    </p:spTree>
    <p:extLst>
      <p:ext uri="{BB962C8B-B14F-4D97-AF65-F5344CB8AC3E}">
        <p14:creationId xmlns:p14="http://schemas.microsoft.com/office/powerpoint/2010/main" val="261059518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71</a:t>
            </a:fld>
            <a:endParaRPr lang="fr-FR"/>
          </a:p>
        </p:txBody>
      </p:sp>
    </p:spTree>
    <p:extLst>
      <p:ext uri="{BB962C8B-B14F-4D97-AF65-F5344CB8AC3E}">
        <p14:creationId xmlns:p14="http://schemas.microsoft.com/office/powerpoint/2010/main" val="204730972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72</a:t>
            </a:fld>
            <a:endParaRPr lang="fr-FR"/>
          </a:p>
        </p:txBody>
      </p:sp>
    </p:spTree>
    <p:extLst>
      <p:ext uri="{BB962C8B-B14F-4D97-AF65-F5344CB8AC3E}">
        <p14:creationId xmlns:p14="http://schemas.microsoft.com/office/powerpoint/2010/main" val="26438544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73</a:t>
            </a:fld>
            <a:endParaRPr lang="fr-FR"/>
          </a:p>
        </p:txBody>
      </p:sp>
    </p:spTree>
    <p:extLst>
      <p:ext uri="{BB962C8B-B14F-4D97-AF65-F5344CB8AC3E}">
        <p14:creationId xmlns:p14="http://schemas.microsoft.com/office/powerpoint/2010/main" val="249829757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74</a:t>
            </a:fld>
            <a:endParaRPr lang="fr-FR"/>
          </a:p>
        </p:txBody>
      </p:sp>
    </p:spTree>
    <p:extLst>
      <p:ext uri="{BB962C8B-B14F-4D97-AF65-F5344CB8AC3E}">
        <p14:creationId xmlns:p14="http://schemas.microsoft.com/office/powerpoint/2010/main" val="399878936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75</a:t>
            </a:fld>
            <a:endParaRPr lang="fr-FR"/>
          </a:p>
        </p:txBody>
      </p:sp>
    </p:spTree>
    <p:extLst>
      <p:ext uri="{BB962C8B-B14F-4D97-AF65-F5344CB8AC3E}">
        <p14:creationId xmlns:p14="http://schemas.microsoft.com/office/powerpoint/2010/main" val="371437024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B9F824-9C4A-4E62-B98A-EE7624A93B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076974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B9F824-9C4A-4E62-B98A-EE7624A93B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315225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B9F824-9C4A-4E62-B98A-EE7624A93B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590256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79</a:t>
            </a:fld>
            <a:endParaRPr lang="fr-FR"/>
          </a:p>
        </p:txBody>
      </p:sp>
    </p:spTree>
    <p:extLst>
      <p:ext uri="{BB962C8B-B14F-4D97-AF65-F5344CB8AC3E}">
        <p14:creationId xmlns:p14="http://schemas.microsoft.com/office/powerpoint/2010/main" val="158769333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80</a:t>
            </a:fld>
            <a:endParaRPr lang="fr-FR"/>
          </a:p>
        </p:txBody>
      </p:sp>
    </p:spTree>
    <p:extLst>
      <p:ext uri="{BB962C8B-B14F-4D97-AF65-F5344CB8AC3E}">
        <p14:creationId xmlns:p14="http://schemas.microsoft.com/office/powerpoint/2010/main" val="263437136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81</a:t>
            </a:fld>
            <a:endParaRPr lang="fr-FR"/>
          </a:p>
        </p:txBody>
      </p:sp>
    </p:spTree>
    <p:extLst>
      <p:ext uri="{BB962C8B-B14F-4D97-AF65-F5344CB8AC3E}">
        <p14:creationId xmlns:p14="http://schemas.microsoft.com/office/powerpoint/2010/main" val="45822654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82</a:t>
            </a:fld>
            <a:endParaRPr lang="fr-FR"/>
          </a:p>
        </p:txBody>
      </p:sp>
    </p:spTree>
    <p:extLst>
      <p:ext uri="{BB962C8B-B14F-4D97-AF65-F5344CB8AC3E}">
        <p14:creationId xmlns:p14="http://schemas.microsoft.com/office/powerpoint/2010/main" val="325604754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83</a:t>
            </a:fld>
            <a:endParaRPr lang="fr-FR"/>
          </a:p>
        </p:txBody>
      </p:sp>
    </p:spTree>
    <p:extLst>
      <p:ext uri="{BB962C8B-B14F-4D97-AF65-F5344CB8AC3E}">
        <p14:creationId xmlns:p14="http://schemas.microsoft.com/office/powerpoint/2010/main" val="392977510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84</a:t>
            </a:fld>
            <a:endParaRPr lang="fr-FR"/>
          </a:p>
        </p:txBody>
      </p:sp>
    </p:spTree>
    <p:extLst>
      <p:ext uri="{BB962C8B-B14F-4D97-AF65-F5344CB8AC3E}">
        <p14:creationId xmlns:p14="http://schemas.microsoft.com/office/powerpoint/2010/main" val="194505082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85</a:t>
            </a:fld>
            <a:endParaRPr lang="fr-FR"/>
          </a:p>
        </p:txBody>
      </p:sp>
    </p:spTree>
    <p:extLst>
      <p:ext uri="{BB962C8B-B14F-4D97-AF65-F5344CB8AC3E}">
        <p14:creationId xmlns:p14="http://schemas.microsoft.com/office/powerpoint/2010/main" val="322614943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aseline="0" dirty="0" smtClean="0"/>
              <a:t>. </a:t>
            </a: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86</a:t>
            </a:fld>
            <a:endParaRPr lang="fr-FR"/>
          </a:p>
        </p:txBody>
      </p:sp>
    </p:spTree>
    <p:extLst>
      <p:ext uri="{BB962C8B-B14F-4D97-AF65-F5344CB8AC3E}">
        <p14:creationId xmlns:p14="http://schemas.microsoft.com/office/powerpoint/2010/main" val="244636014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87</a:t>
            </a:fld>
            <a:endParaRPr lang="fr-FR"/>
          </a:p>
        </p:txBody>
      </p:sp>
    </p:spTree>
    <p:extLst>
      <p:ext uri="{BB962C8B-B14F-4D97-AF65-F5344CB8AC3E}">
        <p14:creationId xmlns:p14="http://schemas.microsoft.com/office/powerpoint/2010/main" val="37726476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88</a:t>
            </a:fld>
            <a:endParaRPr lang="fr-FR"/>
          </a:p>
        </p:txBody>
      </p:sp>
    </p:spTree>
    <p:extLst>
      <p:ext uri="{BB962C8B-B14F-4D97-AF65-F5344CB8AC3E}">
        <p14:creationId xmlns:p14="http://schemas.microsoft.com/office/powerpoint/2010/main" val="205651880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89</a:t>
            </a:fld>
            <a:endParaRPr lang="fr-FR"/>
          </a:p>
        </p:txBody>
      </p:sp>
    </p:spTree>
    <p:extLst>
      <p:ext uri="{BB962C8B-B14F-4D97-AF65-F5344CB8AC3E}">
        <p14:creationId xmlns:p14="http://schemas.microsoft.com/office/powerpoint/2010/main" val="390398567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90</a:t>
            </a:fld>
            <a:endParaRPr lang="fr-FR"/>
          </a:p>
        </p:txBody>
      </p:sp>
    </p:spTree>
    <p:extLst>
      <p:ext uri="{BB962C8B-B14F-4D97-AF65-F5344CB8AC3E}">
        <p14:creationId xmlns:p14="http://schemas.microsoft.com/office/powerpoint/2010/main" val="75317009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91</a:t>
            </a:fld>
            <a:endParaRPr lang="fr-FR"/>
          </a:p>
        </p:txBody>
      </p:sp>
    </p:spTree>
    <p:extLst>
      <p:ext uri="{BB962C8B-B14F-4D97-AF65-F5344CB8AC3E}">
        <p14:creationId xmlns:p14="http://schemas.microsoft.com/office/powerpoint/2010/main" val="96070673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92</a:t>
            </a:fld>
            <a:endParaRPr lang="fr-FR"/>
          </a:p>
        </p:txBody>
      </p:sp>
    </p:spTree>
    <p:extLst>
      <p:ext uri="{BB962C8B-B14F-4D97-AF65-F5344CB8AC3E}">
        <p14:creationId xmlns:p14="http://schemas.microsoft.com/office/powerpoint/2010/main" val="179761642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93</a:t>
            </a:fld>
            <a:endParaRPr lang="fr-FR"/>
          </a:p>
        </p:txBody>
      </p:sp>
    </p:spTree>
    <p:extLst>
      <p:ext uri="{BB962C8B-B14F-4D97-AF65-F5344CB8AC3E}">
        <p14:creationId xmlns:p14="http://schemas.microsoft.com/office/powerpoint/2010/main" val="92472931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94</a:t>
            </a:fld>
            <a:endParaRPr lang="fr-FR"/>
          </a:p>
        </p:txBody>
      </p:sp>
    </p:spTree>
    <p:extLst>
      <p:ext uri="{BB962C8B-B14F-4D97-AF65-F5344CB8AC3E}">
        <p14:creationId xmlns:p14="http://schemas.microsoft.com/office/powerpoint/2010/main" val="424631801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95</a:t>
            </a:fld>
            <a:endParaRPr lang="fr-FR"/>
          </a:p>
        </p:txBody>
      </p:sp>
    </p:spTree>
    <p:extLst>
      <p:ext uri="{BB962C8B-B14F-4D97-AF65-F5344CB8AC3E}">
        <p14:creationId xmlns:p14="http://schemas.microsoft.com/office/powerpoint/2010/main" val="394301145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96</a:t>
            </a:fld>
            <a:endParaRPr lang="fr-FR"/>
          </a:p>
        </p:txBody>
      </p:sp>
    </p:spTree>
    <p:extLst>
      <p:ext uri="{BB962C8B-B14F-4D97-AF65-F5344CB8AC3E}">
        <p14:creationId xmlns:p14="http://schemas.microsoft.com/office/powerpoint/2010/main" val="400364836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97</a:t>
            </a:fld>
            <a:endParaRPr lang="fr-FR"/>
          </a:p>
        </p:txBody>
      </p:sp>
    </p:spTree>
    <p:extLst>
      <p:ext uri="{BB962C8B-B14F-4D97-AF65-F5344CB8AC3E}">
        <p14:creationId xmlns:p14="http://schemas.microsoft.com/office/powerpoint/2010/main" val="401904095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98</a:t>
            </a:fld>
            <a:endParaRPr lang="fr-FR"/>
          </a:p>
        </p:txBody>
      </p:sp>
    </p:spTree>
    <p:extLst>
      <p:ext uri="{BB962C8B-B14F-4D97-AF65-F5344CB8AC3E}">
        <p14:creationId xmlns:p14="http://schemas.microsoft.com/office/powerpoint/2010/main" val="67205681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99</a:t>
            </a:fld>
            <a:endParaRPr lang="fr-FR"/>
          </a:p>
        </p:txBody>
      </p:sp>
    </p:spTree>
    <p:extLst>
      <p:ext uri="{BB962C8B-B14F-4D97-AF65-F5344CB8AC3E}">
        <p14:creationId xmlns:p14="http://schemas.microsoft.com/office/powerpoint/2010/main" val="399777657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100</a:t>
            </a:fld>
            <a:endParaRPr lang="fr-FR"/>
          </a:p>
        </p:txBody>
      </p:sp>
    </p:spTree>
    <p:extLst>
      <p:ext uri="{BB962C8B-B14F-4D97-AF65-F5344CB8AC3E}">
        <p14:creationId xmlns:p14="http://schemas.microsoft.com/office/powerpoint/2010/main" val="339916633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101</a:t>
            </a:fld>
            <a:endParaRPr lang="fr-FR"/>
          </a:p>
        </p:txBody>
      </p:sp>
    </p:spTree>
    <p:extLst>
      <p:ext uri="{BB962C8B-B14F-4D97-AF65-F5344CB8AC3E}">
        <p14:creationId xmlns:p14="http://schemas.microsoft.com/office/powerpoint/2010/main" val="374936493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41B9F824-9C4A-4E62-B98A-EE7624A93B5F}" type="slidenum">
              <a:rPr lang="fr-FR" smtClean="0"/>
              <a:t>102</a:t>
            </a:fld>
            <a:endParaRPr lang="fr-FR"/>
          </a:p>
        </p:txBody>
      </p:sp>
    </p:spTree>
    <p:extLst>
      <p:ext uri="{BB962C8B-B14F-4D97-AF65-F5344CB8AC3E}">
        <p14:creationId xmlns:p14="http://schemas.microsoft.com/office/powerpoint/2010/main" val="8099424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555470E2-A8CC-48BC-B706-D200D8DA43F5}" type="datetime1">
              <a:rPr lang="fr-FR" smtClean="0"/>
              <a:t>04/03/2024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2505645-32A3-4C7E-9EE6-260E2E57E48D}" type="slidenum">
              <a:rPr lang="fr-FR" smtClean="0"/>
              <a:t>‹N°›</a:t>
            </a:fld>
            <a:endParaRPr lang="fr-FR"/>
          </a:p>
        </p:txBody>
      </p:sp>
    </p:spTree>
    <p:extLst>
      <p:ext uri="{BB962C8B-B14F-4D97-AF65-F5344CB8AC3E}">
        <p14:creationId xmlns:p14="http://schemas.microsoft.com/office/powerpoint/2010/main" val="3154655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0BC1259-C144-49CF-8E93-4121F29D0AAD}" type="datetime1">
              <a:rPr lang="fr-FR" smtClean="0"/>
              <a:t>04/03/2024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2505645-32A3-4C7E-9EE6-260E2E57E48D}" type="slidenum">
              <a:rPr lang="fr-FR" smtClean="0"/>
              <a:t>‹N°›</a:t>
            </a:fld>
            <a:endParaRPr lang="fr-FR"/>
          </a:p>
        </p:txBody>
      </p:sp>
    </p:spTree>
    <p:extLst>
      <p:ext uri="{BB962C8B-B14F-4D97-AF65-F5344CB8AC3E}">
        <p14:creationId xmlns:p14="http://schemas.microsoft.com/office/powerpoint/2010/main" val="2684354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296B9293-E19A-47AD-AAAD-8E2401617220}" type="datetime1">
              <a:rPr lang="fr-FR" smtClean="0"/>
              <a:t>04/03/2024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2505645-32A3-4C7E-9EE6-260E2E57E48D}" type="slidenum">
              <a:rPr lang="fr-FR" smtClean="0"/>
              <a:t>‹N°›</a:t>
            </a:fld>
            <a:endParaRPr lang="fr-FR"/>
          </a:p>
        </p:txBody>
      </p:sp>
    </p:spTree>
    <p:extLst>
      <p:ext uri="{BB962C8B-B14F-4D97-AF65-F5344CB8AC3E}">
        <p14:creationId xmlns:p14="http://schemas.microsoft.com/office/powerpoint/2010/main" val="2298945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87859327-4790-4D15-AA8A-C43CC34289C5}" type="datetime1">
              <a:rPr lang="fr-FR" smtClean="0"/>
              <a:t>04/03/2024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2505645-32A3-4C7E-9EE6-260E2E57E48D}" type="slidenum">
              <a:rPr lang="fr-FR" smtClean="0"/>
              <a:t>‹N°›</a:t>
            </a:fld>
            <a:endParaRPr lang="fr-FR"/>
          </a:p>
        </p:txBody>
      </p:sp>
    </p:spTree>
    <p:extLst>
      <p:ext uri="{BB962C8B-B14F-4D97-AF65-F5344CB8AC3E}">
        <p14:creationId xmlns:p14="http://schemas.microsoft.com/office/powerpoint/2010/main" val="2832480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EE502494-64D2-4495-BF50-A42E836D4244}" type="datetime1">
              <a:rPr lang="fr-FR" smtClean="0"/>
              <a:t>04/03/2024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C2505645-32A3-4C7E-9EE6-260E2E57E48D}" type="slidenum">
              <a:rPr lang="fr-FR" smtClean="0"/>
              <a:t>‹N°›</a:t>
            </a:fld>
            <a:endParaRPr lang="fr-FR"/>
          </a:p>
        </p:txBody>
      </p:sp>
    </p:spTree>
    <p:extLst>
      <p:ext uri="{BB962C8B-B14F-4D97-AF65-F5344CB8AC3E}">
        <p14:creationId xmlns:p14="http://schemas.microsoft.com/office/powerpoint/2010/main" val="3592641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212740E2-703F-45B1-A955-11C45ACD1A03}" type="datetime1">
              <a:rPr lang="fr-FR" smtClean="0"/>
              <a:t>04/03/2024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C2505645-32A3-4C7E-9EE6-260E2E57E48D}" type="slidenum">
              <a:rPr lang="fr-FR" smtClean="0"/>
              <a:t>‹N°›</a:t>
            </a:fld>
            <a:endParaRPr lang="fr-FR"/>
          </a:p>
        </p:txBody>
      </p:sp>
    </p:spTree>
    <p:extLst>
      <p:ext uri="{BB962C8B-B14F-4D97-AF65-F5344CB8AC3E}">
        <p14:creationId xmlns:p14="http://schemas.microsoft.com/office/powerpoint/2010/main" val="299815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E452103-2E6D-48D4-9EE3-3E86495318B8}" type="datetime1">
              <a:rPr lang="fr-FR" smtClean="0"/>
              <a:t>04/03/2024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C2505645-32A3-4C7E-9EE6-260E2E57E48D}" type="slidenum">
              <a:rPr lang="fr-FR" smtClean="0"/>
              <a:t>‹N°›</a:t>
            </a:fld>
            <a:endParaRPr lang="fr-FR"/>
          </a:p>
        </p:txBody>
      </p:sp>
    </p:spTree>
    <p:extLst>
      <p:ext uri="{BB962C8B-B14F-4D97-AF65-F5344CB8AC3E}">
        <p14:creationId xmlns:p14="http://schemas.microsoft.com/office/powerpoint/2010/main" val="417048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27E8927B-F7F2-4804-87E1-442107A6B074}" type="datetime1">
              <a:rPr lang="fr-FR" smtClean="0"/>
              <a:t>04/03/2024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2505645-32A3-4C7E-9EE6-260E2E57E48D}" type="slidenum">
              <a:rPr lang="fr-FR" smtClean="0"/>
              <a:t>‹N°›</a:t>
            </a:fld>
            <a:endParaRPr lang="fr-FR"/>
          </a:p>
        </p:txBody>
      </p:sp>
    </p:spTree>
    <p:extLst>
      <p:ext uri="{BB962C8B-B14F-4D97-AF65-F5344CB8AC3E}">
        <p14:creationId xmlns:p14="http://schemas.microsoft.com/office/powerpoint/2010/main" val="2895300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EB72A9FA-3C6B-4432-8E31-B27FA138C981}" type="datetime1">
              <a:rPr lang="fr-FR" smtClean="0"/>
              <a:t>04/03/2024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2505645-32A3-4C7E-9EE6-260E2E57E48D}" type="slidenum">
              <a:rPr lang="fr-FR" smtClean="0"/>
              <a:t>‹N°›</a:t>
            </a:fld>
            <a:endParaRPr lang="fr-FR"/>
          </a:p>
        </p:txBody>
      </p:sp>
    </p:spTree>
    <p:extLst>
      <p:ext uri="{BB962C8B-B14F-4D97-AF65-F5344CB8AC3E}">
        <p14:creationId xmlns:p14="http://schemas.microsoft.com/office/powerpoint/2010/main" val="37921823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2070D463-FDEB-4116-BB99-DBEFE9C18667}" type="datetime1">
              <a:rPr lang="fr-FR" smtClean="0"/>
              <a:t>04/03/2024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2505645-32A3-4C7E-9EE6-260E2E57E48D}" type="slidenum">
              <a:rPr lang="fr-FR" smtClean="0"/>
              <a:t>‹N°›</a:t>
            </a:fld>
            <a:endParaRPr lang="fr-FR"/>
          </a:p>
        </p:txBody>
      </p:sp>
    </p:spTree>
    <p:extLst>
      <p:ext uri="{BB962C8B-B14F-4D97-AF65-F5344CB8AC3E}">
        <p14:creationId xmlns:p14="http://schemas.microsoft.com/office/powerpoint/2010/main" val="5403740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08C8267-7224-4790-A900-CE62B41233C1}" type="datetime1">
              <a:rPr lang="fr-FR" smtClean="0"/>
              <a:t>04/03/2024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2505645-32A3-4C7E-9EE6-260E2E57E48D}" type="slidenum">
              <a:rPr lang="fr-FR" smtClean="0"/>
              <a:t>‹N°›</a:t>
            </a:fld>
            <a:endParaRPr lang="fr-FR"/>
          </a:p>
        </p:txBody>
      </p:sp>
    </p:spTree>
    <p:extLst>
      <p:ext uri="{BB962C8B-B14F-4D97-AF65-F5344CB8AC3E}">
        <p14:creationId xmlns:p14="http://schemas.microsoft.com/office/powerpoint/2010/main" val="3571494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7BAD1A-2547-4800-AFCC-F4F26C162D5B}" type="datetime1">
              <a:rPr lang="fr-FR" smtClean="0"/>
              <a:t>04/03/2024</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505645-32A3-4C7E-9EE6-260E2E57E48D}" type="slidenum">
              <a:rPr lang="fr-FR" smtClean="0"/>
              <a:t>‹N°›</a:t>
            </a:fld>
            <a:endParaRPr lang="fr-FR"/>
          </a:p>
        </p:txBody>
      </p:sp>
    </p:spTree>
    <p:extLst>
      <p:ext uri="{BB962C8B-B14F-4D97-AF65-F5344CB8AC3E}">
        <p14:creationId xmlns:p14="http://schemas.microsoft.com/office/powerpoint/2010/main" val="42386377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hyperlink" Target="https://www.youtube.com/watch?v=6gjwdw5im_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8.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www.defense.gouv.fr/ministere/organisation-du-ministere-armees" TargetMode="Externa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s://www.defense.gouv.fr/ministere/organisation-du-ministere-armees" TargetMode="Externa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www.defense.gouv.fr/ema/chef-detat-major-armees/biographie-du-chef-detat-major-armees-0" TargetMode="External"/><Relationship Id="rId5" Type="http://schemas.openxmlformats.org/officeDocument/2006/relationships/image" Target="../media/image13.jpeg"/><Relationship Id="rId4" Type="http://schemas.openxmlformats.org/officeDocument/2006/relationships/hyperlink" Target="https://www.defense.gouv.fr/ema/chef-detat-major-armees/fonctions-decret"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hyperlink" Target="https://www.defense.gouv.fr/terre/chef-detat-major-larmee-terre" TargetMode="External"/><Relationship Id="rId4" Type="http://schemas.openxmlformats.org/officeDocument/2006/relationships/hyperlink" Target="https://www.defense.gouv.fr/terre/chef-detat-major-larmee-terre/attributions-du-chef-detat-major-larmee-terre"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8.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8.pn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hyperlink" Target="https://www.budget.gouv.fr/budget-etat"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png"/><Relationship Id="rId7"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8.png"/><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hemeOverride" Target="../theme/themeOverride1.xml"/><Relationship Id="rId5" Type="http://schemas.openxmlformats.org/officeDocument/2006/relationships/image" Target="../media/image34.pn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hemeOverride" Target="../theme/themeOverride2.xml"/><Relationship Id="rId5" Type="http://schemas.openxmlformats.org/officeDocument/2006/relationships/image" Target="../media/image35.jpeg"/><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hyperlink" Target="https://www.servicehistorique.sga.defense.gouv.fr/guides-aide/les-grades-dans-larmee" TargetMode="External"/><Relationship Id="rId4" Type="http://schemas.openxmlformats.org/officeDocument/2006/relationships/hyperlink" Target="https://www.youtube.com/watch?v=TKsOuvXy4q0"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8.png"/><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8" Type="http://schemas.openxmlformats.org/officeDocument/2006/relationships/hyperlink" Target="https://soundcloud.com/le-collimateur/les-annees-chirac-entretien-avec-le-general-bentegeat-ancien-cema-22?utm_source=clipboard&amp;utm_medium=text&amp;utm_campaign=social_sharing" TargetMode="External"/><Relationship Id="rId13" Type="http://schemas.openxmlformats.org/officeDocument/2006/relationships/image" Target="../media/image41.png"/><Relationship Id="rId3" Type="http://schemas.openxmlformats.org/officeDocument/2006/relationships/image" Target="../media/image1.png"/><Relationship Id="rId7" Type="http://schemas.openxmlformats.org/officeDocument/2006/relationships/hyperlink" Target="https://soundcloud.com/le-collimateur/vers-lelysee-et-ses-coulisses-entretien-avec-le-general-bentegeat-ancien-cema-12?utm_source=clipboard&amp;utm_medium=text&amp;utm_campaign=social_sharing" TargetMode="External"/><Relationship Id="rId12" Type="http://schemas.openxmlformats.org/officeDocument/2006/relationships/hyperlink" Target="https://soundcloud.com/le-collimateur/les-armees-francaises-vues-de-washington?utm_source=clipboard&amp;utm_medium=text&amp;utm_campaign=social_sharing"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image" Target="../media/image40.png"/><Relationship Id="rId5" Type="http://schemas.openxmlformats.org/officeDocument/2006/relationships/hyperlink" Target="https://www.defense.gouv.fr/csfm" TargetMode="External"/><Relationship Id="rId10" Type="http://schemas.openxmlformats.org/officeDocument/2006/relationships/hyperlink" Target="https://soundcloud.com/le-collimateur/les-operations-speciales-depuis-trente-ans?utm_source=clipboard&amp;utm_medium=text&amp;utm_campaign=social_sharing" TargetMode="External"/><Relationship Id="rId4" Type="http://schemas.openxmlformats.org/officeDocument/2006/relationships/hyperlink" Target="https://soundcloud.com/le-collimateur/ou-sont-les-femmes-la-feminisation-du-monde-militaire-et-strategique?utm_source=clipboard&amp;utm_medium=text&amp;utm_campaign=social_sharing" TargetMode="External"/><Relationship Id="rId9"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hyperlink" Target="https://www.youtube.com/watch?v=cHlEy2rQEeU"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8.png"/><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8.png"/><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4.jp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8.png"/><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49.png"/></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3.xml"/><Relationship Id="rId1" Type="http://schemas.openxmlformats.org/officeDocument/2006/relationships/slideLayout" Target="../slideLayouts/slideLayout1.xml"/><Relationship Id="rId5" Type="http://schemas.openxmlformats.org/officeDocument/2006/relationships/image" Target="../media/image8.png"/><Relationship Id="rId4" Type="http://schemas.microsoft.com/office/2007/relationships/hdphoto" Target="../media/hdphoto1.wdp"/></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png"/></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png"/></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png"/></Relationships>
</file>

<file path=ppt/slides/_rels/slide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9.xml"/><Relationship Id="rId1" Type="http://schemas.openxmlformats.org/officeDocument/2006/relationships/slideLayout" Target="../slideLayouts/slideLayout1.xml"/><Relationship Id="rId5" Type="http://schemas.openxmlformats.org/officeDocument/2006/relationships/image" Target="../media/image8.png"/><Relationship Id="rId4" Type="http://schemas.microsoft.com/office/2007/relationships/hdphoto" Target="../media/hdphoto1.wdp"/></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58.png"/></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image" Target="../media/image59.jpg"/></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1.xml"/><Relationship Id="rId4" Type="http://schemas.openxmlformats.org/officeDocument/2006/relationships/image" Target="../media/image60.png"/></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1.xml"/><Relationship Id="rId5" Type="http://schemas.openxmlformats.org/officeDocument/2006/relationships/image" Target="../media/image62.jpeg"/><Relationship Id="rId4" Type="http://schemas.openxmlformats.org/officeDocument/2006/relationships/image" Target="../media/image61.jpeg"/></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openxmlformats.org/officeDocument/2006/relationships/image" Target="../media/image63.png"/></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64.jpeg"/></Relationships>
</file>

<file path=ppt/slides/_rels/slide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6.xml"/><Relationship Id="rId1" Type="http://schemas.openxmlformats.org/officeDocument/2006/relationships/slideLayout" Target="../slideLayouts/slideLayout1.xml"/><Relationship Id="rId5" Type="http://schemas.openxmlformats.org/officeDocument/2006/relationships/image" Target="../media/image8.png"/><Relationship Id="rId4" Type="http://schemas.microsoft.com/office/2007/relationships/hdphoto" Target="../media/hdphoto1.wdp"/></Relationships>
</file>

<file path=ppt/slides/_rels/slide57.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1.png"/><Relationship Id="rId7" Type="http://schemas.openxmlformats.org/officeDocument/2006/relationships/hyperlink" Target="https://www.youtube.com/watch?v=XI6KlvzVf9s" TargetMode="External"/><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hyperlink" Target="https://soundcloud.com/le-collimateur/le-retour-a-la-haute-intensite-un-probleme-de-masse-2-remonter-en-puissance?utm_source=clipboard&amp;utm_medium=text&amp;utm_campaign=social_sharing" TargetMode="External"/><Relationship Id="rId10" Type="http://schemas.openxmlformats.org/officeDocument/2006/relationships/image" Target="../media/image67.png"/><Relationship Id="rId4" Type="http://schemas.openxmlformats.org/officeDocument/2006/relationships/hyperlink" Target="https://soundcloud.com/le-collimateur/le-retour-a-la-haute-intensite-un-probleme-de-masse-1-les-impasses-des-armees-bonsai?utm_source=clipboard&amp;utm_medium=text&amp;utm_campaign=social_sharing" TargetMode="External"/><Relationship Id="rId9" Type="http://schemas.openxmlformats.org/officeDocument/2006/relationships/hyperlink" Target="https://podcasts.apple.com/fr/podcast/le-collimateur/id1449461859?i=1000643483803" TargetMode="External"/></Relationships>
</file>

<file path=ppt/slides/_rels/slide58.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1.png"/><Relationship Id="rId7" Type="http://schemas.openxmlformats.org/officeDocument/2006/relationships/image" Target="../media/image68.png"/><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hyperlink" Target="https://soundcloud.com/le-collimateur/larme-informatique-dans-la-guerre-moderne?utm_source=clipboard&amp;utm_medium=text&amp;utm_campaign=social_sharing" TargetMode="External"/><Relationship Id="rId5" Type="http://schemas.openxmlformats.org/officeDocument/2006/relationships/hyperlink" Target="https://soundcloud.com/le-collimateur/doctrines-et-dissuasion-nucleaires-les-armes-a-lepreuve-de-la-guerre-dukraine-8?utm_source=clipboard&amp;utm_medium=text&amp;utm_campaign=social_sharing" TargetMode="External"/><Relationship Id="rId4" Type="http://schemas.openxmlformats.org/officeDocument/2006/relationships/hyperlink" Target="https://soundcloud.com/le-collimateur/faire-la-guerre-par-linformation?utm_source=clipboard&amp;utm_medium=text&amp;utm_campaign=social_sharing" TargetMode="External"/><Relationship Id="rId9" Type="http://schemas.openxmlformats.org/officeDocument/2006/relationships/image" Target="../media/image70.png"/></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1.xml"/><Relationship Id="rId5" Type="http://schemas.openxmlformats.org/officeDocument/2006/relationships/image" Target="../media/image71.png"/><Relationship Id="rId4" Type="http://schemas.openxmlformats.org/officeDocument/2006/relationships/hyperlink" Target="https://soundcloud.com/le-collimateur/du-declin-de-loccident-au-rythme-operationnel-les-temps-de-la-guerre?utm_source=clipboard&amp;utm_medium=text&amp;utm_campaign=social_sharing"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0.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microsoft.com/office/2007/relationships/hdphoto" Target="../media/hdphoto1.wdp"/></Relationships>
</file>

<file path=ppt/slides/_rels/slide6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72.png"/><Relationship Id="rId2" Type="http://schemas.openxmlformats.org/officeDocument/2006/relationships/notesSlide" Target="../notesSlides/notesSlide6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2.xml"/><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hyperlink" Target="https://www.dailymotion.com/video/x82jisf" TargetMode="External"/></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2.xml"/><Relationship Id="rId5" Type="http://schemas.openxmlformats.org/officeDocument/2006/relationships/hyperlink" Target="https://www.irsem.fr/media/5-publications/bs-25-trotoux.pdf" TargetMode="External"/><Relationship Id="rId4" Type="http://schemas.openxmlformats.org/officeDocument/2006/relationships/image" Target="../media/image74.png"/></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s://www.info-reglement.terre.defense.gouv.fr/index.php/fr/documentations/176-nouveau-code-d-honneur-du-soldat" TargetMode="External"/><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hyperlink" Target="https://www.youtube.com/watch?v=LJEKP_dYVhU" TargetMode="External"/><Relationship Id="rId4" Type="http://schemas.openxmlformats.org/officeDocument/2006/relationships/image" Target="../media/image75.png"/></Relationships>
</file>

<file path=ppt/slides/_rels/slide65.xml.rels><?xml version="1.0" encoding="UTF-8" standalone="yes"?>
<Relationships xmlns="http://schemas.openxmlformats.org/package/2006/relationships"><Relationship Id="rId8" Type="http://schemas.openxmlformats.org/officeDocument/2006/relationships/hyperlink" Target="https://www.info-reglement.terre.defense.gouv.fr/index.php/fr/documentations/152-livre-kaki-aux-sources-de-l-esprit-guerrier" TargetMode="External"/><Relationship Id="rId3" Type="http://schemas.openxmlformats.org/officeDocument/2006/relationships/image" Target="../media/image1.png"/><Relationship Id="rId7" Type="http://schemas.openxmlformats.org/officeDocument/2006/relationships/image" Target="../media/image78.jpg"/><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hyperlink" Target="https://www.info-reglement.terre.defense.gouv.fr/index.php/fr/documentations/150-livre-vert" TargetMode="External"/><Relationship Id="rId11" Type="http://schemas.openxmlformats.org/officeDocument/2006/relationships/image" Target="../media/image80.jpg"/><Relationship Id="rId5" Type="http://schemas.openxmlformats.org/officeDocument/2006/relationships/image" Target="../media/image77.jpg"/><Relationship Id="rId10" Type="http://schemas.openxmlformats.org/officeDocument/2006/relationships/hyperlink" Target="https://www.info-reglement.terre.defense.gouv.fr/index.php/fr/documentations/177-livre-orange-honneur-courage-et-dignite" TargetMode="External"/><Relationship Id="rId4" Type="http://schemas.openxmlformats.org/officeDocument/2006/relationships/hyperlink" Target="https://www.info-reglement.terre.defense.gouv.fr/index.php/fr/documentations/151-livre-bleu-l-exercice-du-commandement-dans-l-armee-de-terre" TargetMode="External"/><Relationship Id="rId9" Type="http://schemas.openxmlformats.org/officeDocument/2006/relationships/image" Target="../media/image79.jpg"/></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6.xml"/><Relationship Id="rId1" Type="http://schemas.openxmlformats.org/officeDocument/2006/relationships/slideLayout" Target="../slideLayouts/slideLayout2.xml"/><Relationship Id="rId5" Type="http://schemas.openxmlformats.org/officeDocument/2006/relationships/image" Target="../media/image82.png"/><Relationship Id="rId4" Type="http://schemas.openxmlformats.org/officeDocument/2006/relationships/image" Target="../media/image81.png"/></Relationships>
</file>

<file path=ppt/slides/_rels/slide67.xml.rels><?xml version="1.0" encoding="UTF-8" standalone="yes"?>
<Relationships xmlns="http://schemas.openxmlformats.org/package/2006/relationships"><Relationship Id="rId8" Type="http://schemas.openxmlformats.org/officeDocument/2006/relationships/hyperlink" Target="https://soundcloud.com/le-collimateur/grandjean?utm_source=clipboard&amp;utm_medium=text&amp;utm_campaign=social_sharing" TargetMode="External"/><Relationship Id="rId3" Type="http://schemas.openxmlformats.org/officeDocument/2006/relationships/image" Target="../media/image1.png"/><Relationship Id="rId7" Type="http://schemas.openxmlformats.org/officeDocument/2006/relationships/image" Target="../media/image84.png"/><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hyperlink" Target="https://soundcloud.com/le-collimateur/dans-le-viseur-xx-former-des-chefs?utm_source=clipboard&amp;utm_medium=text&amp;utm_campaign=social_sharing" TargetMode="External"/><Relationship Id="rId5" Type="http://schemas.openxmlformats.org/officeDocument/2006/relationships/image" Target="../media/image83.png"/><Relationship Id="rId10" Type="http://schemas.openxmlformats.org/officeDocument/2006/relationships/image" Target="../media/image85.png"/><Relationship Id="rId4" Type="http://schemas.openxmlformats.org/officeDocument/2006/relationships/hyperlink" Target="https://www.penseemiliterre.fr/plugins/cdec/pdf/to_pdf.php?entry=942" TargetMode="External"/><Relationship Id="rId9" Type="http://schemas.openxmlformats.org/officeDocument/2006/relationships/hyperlink" Target="https://www.defense.gouv.fr/csfm" TargetMode="External"/></Relationships>
</file>

<file path=ppt/slides/_rels/slide6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8.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microsoft.com/office/2007/relationships/hdphoto" Target="../media/hdphoto1.wdp"/></Relationships>
</file>

<file path=ppt/slides/_rels/slide6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72.png"/><Relationship Id="rId2" Type="http://schemas.openxmlformats.org/officeDocument/2006/relationships/notesSlide" Target="../notesSlides/notesSlide69.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0.xml"/><Relationship Id="rId1" Type="http://schemas.openxmlformats.org/officeDocument/2006/relationships/slideLayout" Target="../slideLayouts/slideLayout2.xml"/><Relationship Id="rId5" Type="http://schemas.openxmlformats.org/officeDocument/2006/relationships/image" Target="../media/image86.png"/><Relationship Id="rId4" Type="http://schemas.openxmlformats.org/officeDocument/2006/relationships/hyperlink" Target="https://www.youtube.com/watch?v=R_yYQAggiSQ"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1.xml"/><Relationship Id="rId1" Type="http://schemas.openxmlformats.org/officeDocument/2006/relationships/slideLayout" Target="../slideLayouts/slideLayout2.xml"/><Relationship Id="rId5" Type="http://schemas.openxmlformats.org/officeDocument/2006/relationships/hyperlink" Target="https://www.defense.gouv.fr/terre/actualites" TargetMode="External"/><Relationship Id="rId4" Type="http://schemas.openxmlformats.org/officeDocument/2006/relationships/image" Target="../media/image87.png"/></Relationships>
</file>

<file path=ppt/slides/_rels/slide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2.xml"/><Relationship Id="rId1" Type="http://schemas.openxmlformats.org/officeDocument/2006/relationships/slideLayout" Target="../slideLayouts/slideLayout2.xml"/><Relationship Id="rId5" Type="http://schemas.openxmlformats.org/officeDocument/2006/relationships/image" Target="../media/image88.PNG"/><Relationship Id="rId4" Type="http://schemas.openxmlformats.org/officeDocument/2006/relationships/hyperlink" Target="https://www.defense.gouv.fr/operations/operations" TargetMode="External"/></Relationships>
</file>

<file path=ppt/slides/_rels/slide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image" Target="../media/image90.jpeg"/></Relationships>
</file>

<file path=ppt/slides/_rels/slide7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3.jpg"/><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image" Target="../media/image92.png"/><Relationship Id="rId5" Type="http://schemas.openxmlformats.org/officeDocument/2006/relationships/hyperlink" Target="https://www.youtube.com/watch?v=MZF_dP2P7OA" TargetMode="External"/><Relationship Id="rId4" Type="http://schemas.openxmlformats.org/officeDocument/2006/relationships/image" Target="../media/image91.png"/></Relationships>
</file>

<file path=ppt/slides/_rels/slide7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6.jpeg"/><Relationship Id="rId2" Type="http://schemas.openxmlformats.org/officeDocument/2006/relationships/notesSlide" Target="../notesSlides/notesSlide76.xml"/><Relationship Id="rId1" Type="http://schemas.openxmlformats.org/officeDocument/2006/relationships/slideLayout" Target="../slideLayouts/slideLayout2.xml"/><Relationship Id="rId6" Type="http://schemas.openxmlformats.org/officeDocument/2006/relationships/image" Target="../media/image95.png"/><Relationship Id="rId5" Type="http://schemas.openxmlformats.org/officeDocument/2006/relationships/hyperlink" Target="https://www.youtube.com/watch?v=I1zq5QE67CI" TargetMode="External"/><Relationship Id="rId4" Type="http://schemas.openxmlformats.org/officeDocument/2006/relationships/image" Target="../media/image94.jpg"/></Relationships>
</file>

<file path=ppt/slides/_rels/slide77.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1.png"/><Relationship Id="rId7" Type="http://schemas.openxmlformats.org/officeDocument/2006/relationships/hyperlink" Target="https://soundcloud.com/le-collimateur/dans-le-viseur-xx-operer-au-mali-sans-barkhane?utm_source=clipboard&amp;utm_medium=text&amp;utm_campaign=social_sharing" TargetMode="External"/><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hyperlink" Target="https://www.youtube.com/watch?v=JVxeIz7brY8" TargetMode="External"/></Relationships>
</file>

<file path=ppt/slides/_rels/slide7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s://www.defense.gouv.fr/operations" TargetMode="External"/><Relationship Id="rId2" Type="http://schemas.openxmlformats.org/officeDocument/2006/relationships/notesSlide" Target="../notesSlides/notesSlide78.xml"/><Relationship Id="rId1" Type="http://schemas.openxmlformats.org/officeDocument/2006/relationships/slideLayout" Target="../slideLayouts/slideLayout2.xml"/><Relationship Id="rId6" Type="http://schemas.openxmlformats.org/officeDocument/2006/relationships/hyperlink" Target="https://www.defense.gouv.fr/csfm" TargetMode="External"/><Relationship Id="rId5" Type="http://schemas.openxmlformats.org/officeDocument/2006/relationships/hyperlink" Target="https://soundcloud.com/le-collimateur/les-opex-sous-la-ve-republique?utm_source=clipboard&amp;utm_medium=text&amp;utm_campaign=social_sharing" TargetMode="External"/><Relationship Id="rId4" Type="http://schemas.openxmlformats.org/officeDocument/2006/relationships/image" Target="../media/image100.png"/></Relationships>
</file>

<file path=ppt/slides/_rels/slide7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9.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microsoft.com/office/2007/relationships/hdphoto" Target="../media/hdphoto1.wdp"/></Relationships>
</file>

<file path=ppt/slides/_rels/slide8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72.png"/><Relationship Id="rId2" Type="http://schemas.openxmlformats.org/officeDocument/2006/relationships/notesSlide" Target="../notesSlides/notesSlide80.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81.xml.rels><?xml version="1.0" encoding="UTF-8" standalone="yes"?>
<Relationships xmlns="http://schemas.openxmlformats.org/package/2006/relationships"><Relationship Id="rId8" Type="http://schemas.openxmlformats.org/officeDocument/2006/relationships/hyperlink" Target="https://www.youtube.com/watch?v=e0ml-aydvTE" TargetMode="External"/><Relationship Id="rId3" Type="http://schemas.openxmlformats.org/officeDocument/2006/relationships/image" Target="../media/image1.png"/><Relationship Id="rId7" Type="http://schemas.openxmlformats.org/officeDocument/2006/relationships/image" Target="../media/image103.png"/><Relationship Id="rId2" Type="http://schemas.openxmlformats.org/officeDocument/2006/relationships/notesSlide" Target="../notesSlides/notesSlide81.xml"/><Relationship Id="rId1" Type="http://schemas.openxmlformats.org/officeDocument/2006/relationships/slideLayout" Target="../slideLayouts/slideLayout2.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hyperlink" Target="https://www.youtube.com/watch?v=MuEfvYL-QQM" TargetMode="External"/></Relationships>
</file>

<file path=ppt/slides/_rels/slide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2.xml"/><Relationship Id="rId1" Type="http://schemas.openxmlformats.org/officeDocument/2006/relationships/slideLayout" Target="../slideLayouts/slideLayout2.xml"/><Relationship Id="rId6" Type="http://schemas.openxmlformats.org/officeDocument/2006/relationships/hyperlink" Target="https://www.youtube.com/watch?v=7sfxm0-tI4E" TargetMode="External"/><Relationship Id="rId5" Type="http://schemas.openxmlformats.org/officeDocument/2006/relationships/image" Target="../media/image105.png"/><Relationship Id="rId4" Type="http://schemas.openxmlformats.org/officeDocument/2006/relationships/image" Target="../media/image104.png"/></Relationships>
</file>

<file path=ppt/slides/_rels/slide83.xml.rels><?xml version="1.0" encoding="UTF-8" standalone="yes"?>
<Relationships xmlns="http://schemas.openxmlformats.org/package/2006/relationships"><Relationship Id="rId8" Type="http://schemas.openxmlformats.org/officeDocument/2006/relationships/hyperlink" Target="https://www.youtube.com/watch?v=7sfxm0-tI4E" TargetMode="External"/><Relationship Id="rId3" Type="http://schemas.openxmlformats.org/officeDocument/2006/relationships/image" Target="../media/image1.png"/><Relationship Id="rId7" Type="http://schemas.openxmlformats.org/officeDocument/2006/relationships/hyperlink" Target="https://www.youtube.com/watch?v=1nPX-ljmf10" TargetMode="External"/><Relationship Id="rId2" Type="http://schemas.openxmlformats.org/officeDocument/2006/relationships/notesSlide" Target="../notesSlides/notesSlide83.xml"/><Relationship Id="rId1" Type="http://schemas.openxmlformats.org/officeDocument/2006/relationships/slideLayout" Target="../slideLayouts/slideLayout2.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png"/></Relationships>
</file>

<file path=ppt/slides/_rels/slide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4.xml"/><Relationship Id="rId1" Type="http://schemas.openxmlformats.org/officeDocument/2006/relationships/slideLayout" Target="../slideLayouts/slideLayout2.xml"/><Relationship Id="rId5" Type="http://schemas.openxmlformats.org/officeDocument/2006/relationships/image" Target="../media/image110.png"/><Relationship Id="rId4" Type="http://schemas.openxmlformats.org/officeDocument/2006/relationships/image" Target="../media/image109.png"/></Relationships>
</file>

<file path=ppt/slides/_rels/slide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5.xml"/><Relationship Id="rId1" Type="http://schemas.openxmlformats.org/officeDocument/2006/relationships/slideLayout" Target="../slideLayouts/slideLayout2.xml"/><Relationship Id="rId5" Type="http://schemas.openxmlformats.org/officeDocument/2006/relationships/image" Target="../media/image112.png"/><Relationship Id="rId4" Type="http://schemas.openxmlformats.org/officeDocument/2006/relationships/image" Target="../media/image111.png"/></Relationships>
</file>

<file path=ppt/slides/_rels/slide86.xml.rels><?xml version="1.0" encoding="UTF-8" standalone="yes"?>
<Relationships xmlns="http://schemas.openxmlformats.org/package/2006/relationships"><Relationship Id="rId8" Type="http://schemas.openxmlformats.org/officeDocument/2006/relationships/hyperlink" Target="https://www.youtube.com/watch?v=x5RXDO8Uczw" TargetMode="External"/><Relationship Id="rId3" Type="http://schemas.openxmlformats.org/officeDocument/2006/relationships/image" Target="../media/image1.png"/><Relationship Id="rId7" Type="http://schemas.openxmlformats.org/officeDocument/2006/relationships/hyperlink" Target="https://www.youtube.com/watch?v=BtAmH5omcB0" TargetMode="External"/><Relationship Id="rId2" Type="http://schemas.openxmlformats.org/officeDocument/2006/relationships/notesSlide" Target="../notesSlides/notesSlide86.xml"/><Relationship Id="rId1" Type="http://schemas.openxmlformats.org/officeDocument/2006/relationships/slideLayout" Target="../slideLayouts/slideLayout2.xml"/><Relationship Id="rId6" Type="http://schemas.openxmlformats.org/officeDocument/2006/relationships/hyperlink" Target="https://www.youtube.com/watch?v=kH26XCcQol0" TargetMode="External"/><Relationship Id="rId5" Type="http://schemas.openxmlformats.org/officeDocument/2006/relationships/image" Target="../media/image114.jpg"/><Relationship Id="rId4" Type="http://schemas.openxmlformats.org/officeDocument/2006/relationships/image" Target="../media/image113.jpg"/><Relationship Id="rId9" Type="http://schemas.openxmlformats.org/officeDocument/2006/relationships/hyperlink" Target="https://www.youtube.com/watch?v=EsUSScWfu54" TargetMode="External"/></Relationships>
</file>

<file path=ppt/slides/_rels/slide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7.xml"/><Relationship Id="rId1" Type="http://schemas.openxmlformats.org/officeDocument/2006/relationships/slideLayout" Target="../slideLayouts/slideLayout2.xml"/><Relationship Id="rId6" Type="http://schemas.openxmlformats.org/officeDocument/2006/relationships/image" Target="../media/image117.png"/><Relationship Id="rId5" Type="http://schemas.openxmlformats.org/officeDocument/2006/relationships/image" Target="../media/image116.png"/><Relationship Id="rId4" Type="http://schemas.openxmlformats.org/officeDocument/2006/relationships/image" Target="../media/image115.png"/></Relationships>
</file>

<file path=ppt/slides/_rels/slide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8.xml"/><Relationship Id="rId1" Type="http://schemas.openxmlformats.org/officeDocument/2006/relationships/slideLayout" Target="../slideLayouts/slideLayout2.xml"/><Relationship Id="rId6" Type="http://schemas.openxmlformats.org/officeDocument/2006/relationships/hyperlink" Target="https://www.youtube.com/watch?v=7sfxm0-tI4E" TargetMode="External"/><Relationship Id="rId5" Type="http://schemas.openxmlformats.org/officeDocument/2006/relationships/hyperlink" Target="https://www.youtube.com/watch?v=Ng_WQxkxRHY" TargetMode="External"/><Relationship Id="rId4" Type="http://schemas.openxmlformats.org/officeDocument/2006/relationships/image" Target="../media/image118.png"/></Relationships>
</file>

<file path=ppt/slides/_rels/slide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9.xml"/><Relationship Id="rId1" Type="http://schemas.openxmlformats.org/officeDocument/2006/relationships/slideLayout" Target="../slideLayouts/slideLayout2.xml"/><Relationship Id="rId4" Type="http://schemas.openxmlformats.org/officeDocument/2006/relationships/image" Target="../media/image119.png"/></Relationships>
</file>

<file path=ppt/slides/_rels/slide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8" Type="http://schemas.openxmlformats.org/officeDocument/2006/relationships/hyperlink" Target="https://www.defense.gouv.fr/csfm" TargetMode="External"/><Relationship Id="rId13" Type="http://schemas.openxmlformats.org/officeDocument/2006/relationships/image" Target="../media/image123.png"/><Relationship Id="rId3" Type="http://schemas.openxmlformats.org/officeDocument/2006/relationships/image" Target="../media/image1.png"/><Relationship Id="rId7" Type="http://schemas.openxmlformats.org/officeDocument/2006/relationships/hyperlink" Target="https://soundcloud.com/le-collimateur/exosquelettes-drogues-et-implants-tour-dhorizon-du-soldat-augmente-et-de-ses-enjeux?utm_source=clipboard&amp;utm_medium=text&amp;utm_campaign=social_sharing" TargetMode="External"/><Relationship Id="rId12" Type="http://schemas.openxmlformats.org/officeDocument/2006/relationships/hyperlink" Target="https://audioblog.arteradio.com/blog/153024/podcast/176052/parcours-de-lecture-bertrand-boyer-et-la-guerilla-2-0-signal-sur-bruit-s-2-ep-4" TargetMode="External"/><Relationship Id="rId2" Type="http://schemas.openxmlformats.org/officeDocument/2006/relationships/notesSlide" Target="../notesSlides/notesSlide91.xml"/><Relationship Id="rId1" Type="http://schemas.openxmlformats.org/officeDocument/2006/relationships/slideLayout" Target="../slideLayouts/slideLayout2.xml"/><Relationship Id="rId6" Type="http://schemas.openxmlformats.org/officeDocument/2006/relationships/image" Target="../media/image120.png"/><Relationship Id="rId11" Type="http://schemas.openxmlformats.org/officeDocument/2006/relationships/hyperlink" Target="https://soundcloud.com/le-collimateur/stocks-ou-sont-les-armes?utm_source=clipboard&amp;utm_medium=text&amp;utm_campaign=social_sharing" TargetMode="External"/><Relationship Id="rId5" Type="http://schemas.openxmlformats.org/officeDocument/2006/relationships/hyperlink" Target="https://www.irsem.fr/le-collimateur/innovation-et-nouvelles-technologies-militaires-22-12-2020.html" TargetMode="External"/><Relationship Id="rId15" Type="http://schemas.openxmlformats.org/officeDocument/2006/relationships/hyperlink" Target="https://soundcloud.com/le-collimateur/innover-apres-la-guerre-dukraine-les-armes-a-lepreuve-de-la-guerre-dukraine-6?utm_source=clipboard&amp;utm_medium=text&amp;utm_campaign=social_sharing" TargetMode="External"/><Relationship Id="rId10" Type="http://schemas.openxmlformats.org/officeDocument/2006/relationships/image" Target="../media/image122.png"/><Relationship Id="rId4" Type="http://schemas.openxmlformats.org/officeDocument/2006/relationships/hyperlink" Target="https://www.podcastics.com/podcast/episode/ingenieur-general-de-larmement-patrick-aufort-directeur-de-lagence-de-linnovation-de-defense-261698/" TargetMode="External"/><Relationship Id="rId9" Type="http://schemas.openxmlformats.org/officeDocument/2006/relationships/image" Target="../media/image121.png"/><Relationship Id="rId14" Type="http://schemas.openxmlformats.org/officeDocument/2006/relationships/image" Target="../media/image124.png"/></Relationships>
</file>

<file path=ppt/slides/_rels/slide9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2.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microsoft.com/office/2007/relationships/hdphoto" Target="../media/hdphoto1.wdp"/></Relationships>
</file>

<file path=ppt/slides/_rels/slide9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72.png"/><Relationship Id="rId2" Type="http://schemas.openxmlformats.org/officeDocument/2006/relationships/notesSlide" Target="../notesSlides/notesSlide9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94.xml.rels><?xml version="1.0" encoding="UTF-8" standalone="yes"?>
<Relationships xmlns="http://schemas.openxmlformats.org/package/2006/relationships"><Relationship Id="rId8" Type="http://schemas.openxmlformats.org/officeDocument/2006/relationships/hyperlink" Target="https://www.youtube.com/watch?v=znYIPFmNQ1k" TargetMode="External"/><Relationship Id="rId3" Type="http://schemas.openxmlformats.org/officeDocument/2006/relationships/image" Target="../media/image1.png"/><Relationship Id="rId7" Type="http://schemas.openxmlformats.org/officeDocument/2006/relationships/hyperlink" Target="https://www.youtube.com/watch?v=MuEfvYL-QQM" TargetMode="External"/><Relationship Id="rId2" Type="http://schemas.openxmlformats.org/officeDocument/2006/relationships/notesSlide" Target="../notesSlides/notesSlide94.xml"/><Relationship Id="rId1" Type="http://schemas.openxmlformats.org/officeDocument/2006/relationships/slideLayout" Target="../slideLayouts/slideLayout2.xml"/><Relationship Id="rId6" Type="http://schemas.openxmlformats.org/officeDocument/2006/relationships/hyperlink" Target="https://www.youtube.com/watch?v=DJ1mlxw9n5w" TargetMode="External"/><Relationship Id="rId5" Type="http://schemas.openxmlformats.org/officeDocument/2006/relationships/image" Target="../media/image126.png"/><Relationship Id="rId4" Type="http://schemas.openxmlformats.org/officeDocument/2006/relationships/image" Target="../media/image125.png"/></Relationships>
</file>

<file path=ppt/slides/_rels/slide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5.xml"/><Relationship Id="rId1" Type="http://schemas.openxmlformats.org/officeDocument/2006/relationships/slideLayout" Target="../slideLayouts/slideLayout2.xml"/><Relationship Id="rId4" Type="http://schemas.openxmlformats.org/officeDocument/2006/relationships/image" Target="../media/image127.jpeg"/></Relationships>
</file>

<file path=ppt/slides/_rels/slide9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6.xml"/><Relationship Id="rId1" Type="http://schemas.openxmlformats.org/officeDocument/2006/relationships/slideLayout" Target="../slideLayouts/slideLayout2.xml"/><Relationship Id="rId4" Type="http://schemas.openxmlformats.org/officeDocument/2006/relationships/image" Target="../media/image128.png"/></Relationships>
</file>

<file path=ppt/slides/_rels/slide9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s://www.rc-terre.fr/missions-types_1012856.html" TargetMode="External"/><Relationship Id="rId2" Type="http://schemas.openxmlformats.org/officeDocument/2006/relationships/notesSlide" Target="../notesSlides/notesSlide98.xml"/><Relationship Id="rId1" Type="http://schemas.openxmlformats.org/officeDocument/2006/relationships/slideLayout" Target="../slideLayouts/slideLayout2.xml"/><Relationship Id="rId6" Type="http://schemas.openxmlformats.org/officeDocument/2006/relationships/hyperlink" Target="https://www.youtube.com/watch?v=MuEfvYL-QQM" TargetMode="External"/><Relationship Id="rId5" Type="http://schemas.openxmlformats.org/officeDocument/2006/relationships/hyperlink" Target="https://www.rc-terre.fr/ressources/10178/99/20180403_np_cdec-prat_charte_du_rcit-validee_cemat.pdf" TargetMode="External"/><Relationship Id="rId4" Type="http://schemas.openxmlformats.org/officeDocument/2006/relationships/image" Target="../media/image129.png"/></Relationships>
</file>

<file path=ppt/slides/_rels/slide9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9.xml"/><Relationship Id="rId1" Type="http://schemas.openxmlformats.org/officeDocument/2006/relationships/slideLayout" Target="../slideLayouts/slideLayout2.xml"/><Relationship Id="rId4" Type="http://schemas.openxmlformats.org/officeDocument/2006/relationships/image" Target="../media/image130.png"/></Relationships>
</file>

<file path=ppt/slides/_rels/slide10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0.xml"/><Relationship Id="rId1" Type="http://schemas.openxmlformats.org/officeDocument/2006/relationships/slideLayout" Target="../slideLayouts/slideLayout2.xml"/><Relationship Id="rId5" Type="http://schemas.openxmlformats.org/officeDocument/2006/relationships/image" Target="../media/image132.png"/><Relationship Id="rId4" Type="http://schemas.openxmlformats.org/officeDocument/2006/relationships/image" Target="../media/image131.png"/></Relationships>
</file>

<file path=ppt/slides/_rels/slide10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1.xml"/><Relationship Id="rId1" Type="http://schemas.openxmlformats.org/officeDocument/2006/relationships/slideLayout" Target="../slideLayouts/slideLayout2.xml"/><Relationship Id="rId5" Type="http://schemas.openxmlformats.org/officeDocument/2006/relationships/image" Target="../media/image133.PNG"/><Relationship Id="rId4" Type="http://schemas.openxmlformats.org/officeDocument/2006/relationships/hyperlink" Target="https://www.youtube.com/watch?v=LOSyjiZ2K94" TargetMode="External"/></Relationships>
</file>

<file path=ppt/slides/_rels/slide10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2.xml"/><Relationship Id="rId1" Type="http://schemas.openxmlformats.org/officeDocument/2006/relationships/slideLayout" Target="../slideLayouts/slideLayout2.xml"/><Relationship Id="rId6" Type="http://schemas.openxmlformats.org/officeDocument/2006/relationships/image" Target="../media/image134.PNG"/><Relationship Id="rId5" Type="http://schemas.openxmlformats.org/officeDocument/2006/relationships/hyperlink" Target="https://www.youtube.com/watch?v=MuEfvYL-QQM" TargetMode="External"/><Relationship Id="rId4" Type="http://schemas.openxmlformats.org/officeDocument/2006/relationships/hyperlink" Target="https://www.terre.defense.gouv.fr/reserve-citoyenne/presentation-reserve-citoyenn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5"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itre 1"/>
          <p:cNvSpPr txBox="1">
            <a:spLocks/>
          </p:cNvSpPr>
          <p:nvPr/>
        </p:nvSpPr>
        <p:spPr>
          <a:xfrm>
            <a:off x="851428" y="250765"/>
            <a:ext cx="7382146"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smtClean="0">
                <a:effectLst>
                  <a:outerShdw blurRad="38100" dist="38100" dir="2700000" algn="tl">
                    <a:srgbClr val="000000">
                      <a:alpha val="43137"/>
                    </a:srgbClr>
                  </a:outerShdw>
                </a:effectLst>
                <a:latin typeface="Marianne" panose="02000000000000000000" pitchFamily="50" charset="0"/>
              </a:rPr>
              <a:t>SOMMAIRE GENERAL </a:t>
            </a:r>
            <a:endParaRPr lang="fr-FR" sz="2800" b="1" dirty="0">
              <a:effectLst>
                <a:outerShdw blurRad="38100" dist="38100" dir="2700000" algn="tl">
                  <a:srgbClr val="000000">
                    <a:alpha val="43137"/>
                  </a:srgbClr>
                </a:outerShdw>
              </a:effectLst>
              <a:latin typeface="Marianne" panose="02000000000000000000" pitchFamily="50" charset="0"/>
            </a:endParaRPr>
          </a:p>
        </p:txBody>
      </p:sp>
      <p:pic>
        <p:nvPicPr>
          <p:cNvPr id="5" name="Imag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97119" y="5417328"/>
            <a:ext cx="2397118" cy="1511902"/>
          </a:xfrm>
          <a:prstGeom prst="rect">
            <a:avLst/>
          </a:prstGeom>
        </p:spPr>
      </p:pic>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417328"/>
            <a:ext cx="2397119" cy="1504647"/>
          </a:xfrm>
          <a:prstGeom prst="rect">
            <a:avLst/>
          </a:prstGeom>
        </p:spPr>
      </p:pic>
      <p:pic>
        <p:nvPicPr>
          <p:cNvPr id="7" name="Image 6"/>
          <p:cNvPicPr>
            <a:picLocks noChangeAspect="1"/>
          </p:cNvPicPr>
          <p:nvPr/>
        </p:nvPicPr>
        <p:blipFill rotWithShape="1">
          <a:blip r:embed="rId6" cstate="print">
            <a:extLst>
              <a:ext uri="{28A0092B-C50C-407E-A947-70E740481C1C}">
                <a14:useLocalDpi xmlns:a14="http://schemas.microsoft.com/office/drawing/2010/main" val="0"/>
              </a:ext>
            </a:extLst>
          </a:blip>
          <a:srcRect r="10248"/>
          <a:stretch/>
        </p:blipFill>
        <p:spPr>
          <a:xfrm>
            <a:off x="4783461" y="5417328"/>
            <a:ext cx="2384254" cy="1507638"/>
          </a:xfrm>
          <a:prstGeom prst="rect">
            <a:avLst/>
          </a:prstGeom>
        </p:spPr>
      </p:pic>
      <p:pic>
        <p:nvPicPr>
          <p:cNvPr id="8" name="Image 7"/>
          <p:cNvPicPr>
            <a:picLocks noChangeAspect="1"/>
          </p:cNvPicPr>
          <p:nvPr/>
        </p:nvPicPr>
        <p:blipFill rotWithShape="1">
          <a:blip r:embed="rId7" cstate="print">
            <a:extLst>
              <a:ext uri="{28A0092B-C50C-407E-A947-70E740481C1C}">
                <a14:useLocalDpi xmlns:a14="http://schemas.microsoft.com/office/drawing/2010/main" val="0"/>
              </a:ext>
            </a:extLst>
          </a:blip>
          <a:srcRect l="17898"/>
          <a:stretch/>
        </p:blipFill>
        <p:spPr>
          <a:xfrm>
            <a:off x="7167715" y="5417328"/>
            <a:ext cx="2406594" cy="1494013"/>
          </a:xfrm>
          <a:prstGeom prst="rect">
            <a:avLst/>
          </a:prstGeom>
        </p:spPr>
      </p:pic>
      <p:sp>
        <p:nvSpPr>
          <p:cNvPr id="17" name="Espace réservé du contenu 2"/>
          <p:cNvSpPr txBox="1">
            <a:spLocks/>
          </p:cNvSpPr>
          <p:nvPr/>
        </p:nvSpPr>
        <p:spPr>
          <a:xfrm>
            <a:off x="6598331" y="6649444"/>
            <a:ext cx="6435423" cy="261898"/>
          </a:xfrm>
          <a:prstGeom prst="rect">
            <a:avLst/>
          </a:prstGeom>
        </p:spPr>
        <p:txBody>
          <a:bodyPr vert="horz" lIns="91440" tIns="45720" rIns="91440" bIns="4572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buFont typeface="Arial" panose="020B0604020202020204" pitchFamily="34" charset="0"/>
              <a:buNone/>
            </a:pPr>
            <a:r>
              <a:rPr lang="fr-FR" sz="900" dirty="0">
                <a:solidFill>
                  <a:schemeClr val="bg1"/>
                </a:solidFill>
                <a:latin typeface="Marianne" panose="02000000000000000000" pitchFamily="50" charset="0"/>
                <a:ea typeface="+mj-ea"/>
                <a:cs typeface="+mj-cs"/>
              </a:rPr>
              <a:t>© AFP.</a:t>
            </a:r>
          </a:p>
        </p:txBody>
      </p:sp>
      <p:sp>
        <p:nvSpPr>
          <p:cNvPr id="19" name="Espace réservé du contenu 2"/>
          <p:cNvSpPr txBox="1">
            <a:spLocks/>
          </p:cNvSpPr>
          <p:nvPr/>
        </p:nvSpPr>
        <p:spPr>
          <a:xfrm>
            <a:off x="8982585" y="6649443"/>
            <a:ext cx="6435423" cy="261898"/>
          </a:xfrm>
          <a:prstGeom prst="rect">
            <a:avLst/>
          </a:prstGeom>
        </p:spPr>
        <p:txBody>
          <a:bodyPr vert="horz" lIns="91440" tIns="45720" rIns="91440" bIns="4572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buFont typeface="Arial" panose="020B0604020202020204" pitchFamily="34" charset="0"/>
              <a:buNone/>
            </a:pPr>
            <a:r>
              <a:rPr lang="fr-FR" sz="900" dirty="0">
                <a:solidFill>
                  <a:schemeClr val="bg1"/>
                </a:solidFill>
                <a:latin typeface="Marianne" panose="02000000000000000000" pitchFamily="50" charset="0"/>
                <a:ea typeface="+mj-ea"/>
                <a:cs typeface="+mj-cs"/>
              </a:rPr>
              <a:t>© AFP.</a:t>
            </a:r>
          </a:p>
        </p:txBody>
      </p:sp>
      <p:pic>
        <p:nvPicPr>
          <p:cNvPr id="14" name="Image 13"/>
          <p:cNvPicPr>
            <a:picLocks noChangeAspect="1"/>
          </p:cNvPicPr>
          <p:nvPr/>
        </p:nvPicPr>
        <p:blipFill rotWithShape="1">
          <a:blip r:embed="rId8">
            <a:extLst>
              <a:ext uri="{28A0092B-C50C-407E-A947-70E740481C1C}">
                <a14:useLocalDpi xmlns:a14="http://schemas.microsoft.com/office/drawing/2010/main" val="0"/>
              </a:ext>
            </a:extLst>
          </a:blip>
          <a:srcRect l="61227"/>
          <a:stretch/>
        </p:blipFill>
        <p:spPr>
          <a:xfrm>
            <a:off x="9551969" y="5417328"/>
            <a:ext cx="2668484" cy="1504648"/>
          </a:xfrm>
          <a:prstGeom prst="rect">
            <a:avLst/>
          </a:prstGeom>
        </p:spPr>
      </p:pic>
      <p:sp>
        <p:nvSpPr>
          <p:cNvPr id="9" name="Rectangle 8">
            <a:extLst>
              <a:ext uri="{FF2B5EF4-FFF2-40B4-BE49-F238E27FC236}">
                <a16:creationId xmlns:a16="http://schemas.microsoft.com/office/drawing/2014/main" id="{C7592EE2-2E4F-4AA0-A85A-AD990E5F6535}"/>
              </a:ext>
            </a:extLst>
          </p:cNvPr>
          <p:cNvSpPr/>
          <p:nvPr/>
        </p:nvSpPr>
        <p:spPr>
          <a:xfrm rot="5400000" flipH="1">
            <a:off x="5354273" y="63050"/>
            <a:ext cx="1511906" cy="12220454"/>
          </a:xfrm>
          <a:prstGeom prst="rect">
            <a:avLst/>
          </a:prstGeom>
          <a:solidFill>
            <a:srgbClr val="002625">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ZoneTexte 9">
            <a:extLst>
              <a:ext uri="{FF2B5EF4-FFF2-40B4-BE49-F238E27FC236}">
                <a16:creationId xmlns:a16="http://schemas.microsoft.com/office/drawing/2014/main" id="{BB6A2D65-4CC9-76BA-FF8F-F0230DB11996}"/>
              </a:ext>
            </a:extLst>
          </p:cNvPr>
          <p:cNvSpPr txBox="1"/>
          <p:nvPr/>
        </p:nvSpPr>
        <p:spPr>
          <a:xfrm>
            <a:off x="851428" y="1332336"/>
            <a:ext cx="9437881" cy="3395801"/>
          </a:xfrm>
          <a:prstGeom prst="rect">
            <a:avLst/>
          </a:prstGeom>
          <a:noFill/>
        </p:spPr>
        <p:txBody>
          <a:bodyPr wrap="square" rtlCol="0">
            <a:spAutoFit/>
          </a:bodyPr>
          <a:lstStyle/>
          <a:p>
            <a:pPr marL="514350" marR="0" lvl="0" indent="-514350" algn="l" rtl="0">
              <a:lnSpc>
                <a:spcPct val="150000"/>
              </a:lnSpc>
              <a:spcBef>
                <a:spcPts val="0"/>
              </a:spcBef>
              <a:spcAft>
                <a:spcPts val="0"/>
              </a:spcAft>
              <a:buSzPct val="100000"/>
              <a:buFont typeface="+mj-lt"/>
              <a:buAutoNum type="romanUcPeriod"/>
            </a:pPr>
            <a:r>
              <a:rPr lang="fr-FR" sz="2000" dirty="0" smtClean="0">
                <a:latin typeface="Marianne" panose="02000000000000000000" pitchFamily="50" charset="0"/>
                <a:ea typeface="+mj-ea"/>
                <a:cs typeface="+mj-cs"/>
                <a:sym typeface="Verdana"/>
              </a:rPr>
              <a:t>Fondamentaux de l’armée de Terre	</a:t>
            </a:r>
            <a:endParaRPr lang="fr-FR" sz="2000" dirty="0">
              <a:latin typeface="Marianne" panose="02000000000000000000" pitchFamily="50" charset="0"/>
              <a:ea typeface="+mj-ea"/>
              <a:cs typeface="+mj-cs"/>
            </a:endParaRPr>
          </a:p>
          <a:p>
            <a:pPr marL="514350" marR="0" lvl="0" indent="-514350" algn="l" rtl="0">
              <a:lnSpc>
                <a:spcPct val="150000"/>
              </a:lnSpc>
              <a:spcBef>
                <a:spcPts val="358"/>
              </a:spcBef>
              <a:spcAft>
                <a:spcPts val="0"/>
              </a:spcAft>
              <a:buSzPct val="100000"/>
              <a:buFont typeface="+mj-lt"/>
              <a:buAutoNum type="romanUcPeriod"/>
            </a:pPr>
            <a:r>
              <a:rPr lang="fr-FR" sz="2000" dirty="0" smtClean="0">
                <a:latin typeface="Marianne" panose="02000000000000000000" pitchFamily="50" charset="0"/>
                <a:ea typeface="+mj-ea"/>
                <a:cs typeface="+mj-cs"/>
                <a:sym typeface="Verdana"/>
              </a:rPr>
              <a:t>Nouvelle vision stratégique : la transformation de l’armée de Terre</a:t>
            </a:r>
            <a:endParaRPr lang="fr-FR" sz="2000" dirty="0">
              <a:latin typeface="Marianne" panose="02000000000000000000" pitchFamily="50" charset="0"/>
              <a:ea typeface="+mj-ea"/>
              <a:cs typeface="+mj-cs"/>
            </a:endParaRPr>
          </a:p>
          <a:p>
            <a:pPr marL="514350" marR="0" lvl="0" indent="-514350" algn="l" rtl="0">
              <a:lnSpc>
                <a:spcPct val="150000"/>
              </a:lnSpc>
              <a:spcBef>
                <a:spcPts val="358"/>
              </a:spcBef>
              <a:spcAft>
                <a:spcPts val="0"/>
              </a:spcAft>
              <a:buSzPct val="100000"/>
              <a:buFont typeface="+mj-lt"/>
              <a:buAutoNum type="romanUcPeriod"/>
            </a:pPr>
            <a:r>
              <a:rPr lang="fr-FR" sz="2000" dirty="0" smtClean="0">
                <a:latin typeface="Marianne" panose="02000000000000000000" pitchFamily="50" charset="0"/>
                <a:ea typeface="+mj-ea"/>
                <a:cs typeface="+mj-cs"/>
                <a:sym typeface="Verdana"/>
              </a:rPr>
              <a:t>Valeurs et singularité militaires</a:t>
            </a:r>
            <a:endParaRPr lang="fr-FR" sz="2000" dirty="0">
              <a:latin typeface="Marianne" panose="02000000000000000000" pitchFamily="50" charset="0"/>
              <a:ea typeface="+mj-ea"/>
              <a:cs typeface="+mj-cs"/>
            </a:endParaRPr>
          </a:p>
          <a:p>
            <a:pPr marL="514350" marR="0" lvl="0" indent="-514350" algn="l" rtl="0">
              <a:lnSpc>
                <a:spcPct val="150000"/>
              </a:lnSpc>
              <a:spcBef>
                <a:spcPts val="358"/>
              </a:spcBef>
              <a:spcAft>
                <a:spcPts val="0"/>
              </a:spcAft>
              <a:buSzPct val="100000"/>
              <a:buFont typeface="+mj-lt"/>
              <a:buAutoNum type="romanUcPeriod"/>
            </a:pPr>
            <a:r>
              <a:rPr lang="fr-FR" sz="2000" dirty="0" smtClean="0">
                <a:latin typeface="Marianne" panose="02000000000000000000" pitchFamily="50" charset="0"/>
                <a:ea typeface="+mj-ea"/>
                <a:cs typeface="+mj-cs"/>
                <a:sym typeface="Verdana"/>
              </a:rPr>
              <a:t>Opérations actuelles</a:t>
            </a:r>
            <a:endParaRPr lang="fr-FR" sz="2000" dirty="0">
              <a:latin typeface="Marianne" panose="02000000000000000000" pitchFamily="50" charset="0"/>
              <a:ea typeface="+mj-ea"/>
              <a:cs typeface="+mj-cs"/>
              <a:sym typeface="Verdana"/>
            </a:endParaRPr>
          </a:p>
          <a:p>
            <a:pPr marL="514350" marR="0" lvl="0" indent="-514350" algn="l" rtl="0">
              <a:lnSpc>
                <a:spcPct val="150000"/>
              </a:lnSpc>
              <a:spcBef>
                <a:spcPts val="358"/>
              </a:spcBef>
              <a:spcAft>
                <a:spcPts val="0"/>
              </a:spcAft>
              <a:buSzPct val="100000"/>
              <a:buFont typeface="+mj-lt"/>
              <a:buAutoNum type="romanUcPeriod"/>
            </a:pPr>
            <a:r>
              <a:rPr lang="fr-FR" sz="2000" dirty="0" smtClean="0">
                <a:latin typeface="Marianne" panose="02000000000000000000" pitchFamily="50" charset="0"/>
                <a:ea typeface="+mj-ea"/>
                <a:cs typeface="+mj-cs"/>
                <a:sym typeface="Verdana"/>
              </a:rPr>
              <a:t>Matériels et innovation </a:t>
            </a:r>
          </a:p>
          <a:p>
            <a:pPr marL="514350" marR="0" lvl="0" indent="-514350" algn="l" rtl="0">
              <a:lnSpc>
                <a:spcPct val="150000"/>
              </a:lnSpc>
              <a:spcBef>
                <a:spcPts val="358"/>
              </a:spcBef>
              <a:spcAft>
                <a:spcPts val="0"/>
              </a:spcAft>
              <a:buSzPct val="100000"/>
              <a:buFont typeface="+mj-lt"/>
              <a:buAutoNum type="romanUcPeriod"/>
            </a:pPr>
            <a:r>
              <a:rPr lang="fr-FR" sz="2000" dirty="0" smtClean="0">
                <a:latin typeface="Marianne" panose="02000000000000000000" pitchFamily="50" charset="0"/>
                <a:ea typeface="+mj-ea"/>
                <a:cs typeface="+mj-cs"/>
                <a:sym typeface="Verdana"/>
              </a:rPr>
              <a:t>Les réserves</a:t>
            </a:r>
            <a:endParaRPr lang="fr-FR" sz="2000" dirty="0">
              <a:latin typeface="Marianne" panose="02000000000000000000" pitchFamily="50" charset="0"/>
              <a:ea typeface="+mj-ea"/>
              <a:cs typeface="+mj-cs"/>
              <a:sym typeface="Verdana"/>
            </a:endParaRPr>
          </a:p>
          <a:p>
            <a:endParaRPr lang="fr-FR" dirty="0"/>
          </a:p>
        </p:txBody>
      </p:sp>
    </p:spTree>
    <p:extLst>
      <p:ext uri="{BB962C8B-B14F-4D97-AF65-F5344CB8AC3E}">
        <p14:creationId xmlns:p14="http://schemas.microsoft.com/office/powerpoint/2010/main" val="41835193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11"/>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t="21512" r="357" b="40016"/>
          <a:stretch/>
        </p:blipFill>
        <p:spPr>
          <a:xfrm>
            <a:off x="-1" y="0"/>
            <a:ext cx="12401551" cy="7200900"/>
          </a:xfrm>
          <a:custGeom>
            <a:avLst/>
            <a:gdLst>
              <a:gd name="connsiteX0" fmla="*/ 0 w 6222786"/>
              <a:gd name="connsiteY0" fmla="*/ 0 h 6532880"/>
              <a:gd name="connsiteX1" fmla="*/ 6222786 w 6222786"/>
              <a:gd name="connsiteY1" fmla="*/ 0 h 6532880"/>
              <a:gd name="connsiteX2" fmla="*/ 6222786 w 6222786"/>
              <a:gd name="connsiteY2" fmla="*/ 6532880 h 6532880"/>
              <a:gd name="connsiteX3" fmla="*/ 0 w 6222786"/>
              <a:gd name="connsiteY3" fmla="*/ 6532880 h 6532880"/>
            </a:gdLst>
            <a:ahLst/>
            <a:cxnLst>
              <a:cxn ang="0">
                <a:pos x="connsiteX0" y="connsiteY0"/>
              </a:cxn>
              <a:cxn ang="0">
                <a:pos x="connsiteX1" y="connsiteY1"/>
              </a:cxn>
              <a:cxn ang="0">
                <a:pos x="connsiteX2" y="connsiteY2"/>
              </a:cxn>
              <a:cxn ang="0">
                <a:pos x="connsiteX3" y="connsiteY3"/>
              </a:cxn>
            </a:cxnLst>
            <a:rect l="l" t="t" r="r" b="b"/>
            <a:pathLst>
              <a:path w="6222786" h="6532880">
                <a:moveTo>
                  <a:pt x="0" y="0"/>
                </a:moveTo>
                <a:lnTo>
                  <a:pt x="6222786" y="0"/>
                </a:lnTo>
                <a:lnTo>
                  <a:pt x="6222786" y="6532880"/>
                </a:lnTo>
                <a:lnTo>
                  <a:pt x="0" y="6532880"/>
                </a:lnTo>
                <a:close/>
              </a:path>
            </a:pathLst>
          </a:custGeom>
        </p:spPr>
      </p:pic>
      <p:sp>
        <p:nvSpPr>
          <p:cNvPr id="6" name="Rectangle 5">
            <a:extLst>
              <a:ext uri="{FF2B5EF4-FFF2-40B4-BE49-F238E27FC236}">
                <a16:creationId xmlns:a16="http://schemas.microsoft.com/office/drawing/2014/main" id="{C7592EE2-2E4F-4AA0-A85A-AD990E5F6535}"/>
              </a:ext>
            </a:extLst>
          </p:cNvPr>
          <p:cNvSpPr/>
          <p:nvPr/>
        </p:nvSpPr>
        <p:spPr>
          <a:xfrm rot="5400000">
            <a:off x="2600324" y="-2590800"/>
            <a:ext cx="7200900" cy="12401550"/>
          </a:xfrm>
          <a:prstGeom prst="rect">
            <a:avLst/>
          </a:prstGeom>
          <a:solidFill>
            <a:srgbClr val="002625">
              <a:alpha val="4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Ellipse 7"/>
          <p:cNvSpPr/>
          <p:nvPr/>
        </p:nvSpPr>
        <p:spPr>
          <a:xfrm>
            <a:off x="489724" y="5028945"/>
            <a:ext cx="1789135" cy="17285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TextBox 2">
            <a:extLst>
              <a:ext uri="{FF2B5EF4-FFF2-40B4-BE49-F238E27FC236}">
                <a16:creationId xmlns:a16="http://schemas.microsoft.com/office/drawing/2014/main" id="{577BAE87-B660-48AF-8F31-9A6D37FCE507}"/>
              </a:ext>
            </a:extLst>
          </p:cNvPr>
          <p:cNvSpPr txBox="1"/>
          <p:nvPr/>
        </p:nvSpPr>
        <p:spPr>
          <a:xfrm>
            <a:off x="1186354" y="2751513"/>
            <a:ext cx="10369218" cy="707886"/>
          </a:xfrm>
          <a:prstGeom prst="rect">
            <a:avLst/>
          </a:prstGeom>
          <a:noFill/>
        </p:spPr>
        <p:txBody>
          <a:bodyPr wrap="square" rtlCol="0" anchor="ctr">
            <a:spAutoFit/>
          </a:bodyPr>
          <a:lstStyle/>
          <a:p>
            <a:r>
              <a:rPr lang="fr-FR" sz="4000" b="1" dirty="0" smtClean="0">
                <a:solidFill>
                  <a:schemeClr val="bg1"/>
                </a:solidFill>
                <a:effectLst>
                  <a:outerShdw blurRad="38100" dist="38100" dir="2700000" algn="tl">
                    <a:srgbClr val="000000">
                      <a:alpha val="43137"/>
                    </a:srgbClr>
                  </a:outerShdw>
                </a:effectLst>
                <a:latin typeface="Marianne ExtraBold" panose="02000000000000000000" pitchFamily="50" charset="0"/>
                <a:cs typeface="Poppins" panose="00000500000000000000" pitchFamily="50" charset="0"/>
              </a:rPr>
              <a:t>I. Les fondamentaux </a:t>
            </a:r>
            <a:r>
              <a:rPr lang="fr-FR" sz="4000" b="1" dirty="0">
                <a:solidFill>
                  <a:schemeClr val="bg1"/>
                </a:solidFill>
                <a:effectLst>
                  <a:outerShdw blurRad="38100" dist="38100" dir="2700000" algn="tl">
                    <a:srgbClr val="000000">
                      <a:alpha val="43137"/>
                    </a:srgbClr>
                  </a:outerShdw>
                </a:effectLst>
                <a:latin typeface="Marianne ExtraBold" panose="02000000000000000000" pitchFamily="50" charset="0"/>
                <a:cs typeface="Poppins" panose="00000500000000000000" pitchFamily="50" charset="0"/>
              </a:rPr>
              <a:t>de l’armée de </a:t>
            </a:r>
            <a:r>
              <a:rPr lang="fr-FR" sz="4000" b="1" dirty="0" smtClean="0">
                <a:solidFill>
                  <a:schemeClr val="bg1"/>
                </a:solidFill>
                <a:effectLst>
                  <a:outerShdw blurRad="38100" dist="38100" dir="2700000" algn="tl">
                    <a:srgbClr val="000000">
                      <a:alpha val="43137"/>
                    </a:srgbClr>
                  </a:outerShdw>
                </a:effectLst>
                <a:latin typeface="Marianne ExtraBold" panose="02000000000000000000" pitchFamily="50" charset="0"/>
                <a:cs typeface="Poppins" panose="00000500000000000000" pitchFamily="50" charset="0"/>
              </a:rPr>
              <a:t>Terre</a:t>
            </a:r>
            <a:endParaRPr lang="fr-FR" sz="4000" b="1" dirty="0">
              <a:solidFill>
                <a:schemeClr val="bg1"/>
              </a:solidFill>
              <a:effectLst>
                <a:outerShdw blurRad="38100" dist="38100" dir="2700000" algn="tl">
                  <a:srgbClr val="000000">
                    <a:alpha val="43137"/>
                  </a:srgbClr>
                </a:outerShdw>
              </a:effectLst>
              <a:latin typeface="Marianne ExtraBold" panose="02000000000000000000" pitchFamily="50" charset="0"/>
              <a:cs typeface="Poppins" panose="00000500000000000000" pitchFamily="50" charset="0"/>
            </a:endParaRPr>
          </a:p>
        </p:txBody>
      </p:sp>
      <p:pic>
        <p:nvPicPr>
          <p:cNvPr id="2" name="Imag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1650" y="4419996"/>
            <a:ext cx="2093414" cy="2421378"/>
          </a:xfrm>
          <a:prstGeom prst="rect">
            <a:avLst/>
          </a:prstGeom>
        </p:spPr>
      </p:pic>
      <p:pic>
        <p:nvPicPr>
          <p:cNvPr id="3" name="Google Shape;17;p27" descr="Réserve citoyenne">
            <a:extLst>
              <a:ext uri="{FF2B5EF4-FFF2-40B4-BE49-F238E27FC236}">
                <a16:creationId xmlns:a16="http://schemas.microsoft.com/office/drawing/2014/main" id="{FEC0DB49-6B5C-62BA-C7BD-5216F4DE3C61}"/>
              </a:ext>
            </a:extLst>
          </p:cNvPr>
          <p:cNvPicPr preferRelativeResize="0"/>
          <p:nvPr/>
        </p:nvPicPr>
        <p:blipFill rotWithShape="1">
          <a:blip r:embed="rId6">
            <a:alphaModFix/>
          </a:blip>
          <a:srcRect/>
          <a:stretch/>
        </p:blipFill>
        <p:spPr>
          <a:xfrm>
            <a:off x="11555572" y="5996668"/>
            <a:ext cx="636428" cy="844706"/>
          </a:xfrm>
          <a:prstGeom prst="rect">
            <a:avLst/>
          </a:prstGeom>
          <a:noFill/>
          <a:ln>
            <a:noFill/>
          </a:ln>
        </p:spPr>
      </p:pic>
    </p:spTree>
    <p:extLst>
      <p:ext uri="{BB962C8B-B14F-4D97-AF65-F5344CB8AC3E}">
        <p14:creationId xmlns:p14="http://schemas.microsoft.com/office/powerpoint/2010/main" val="17242469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5"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itre 1"/>
          <p:cNvSpPr txBox="1">
            <a:spLocks/>
          </p:cNvSpPr>
          <p:nvPr/>
        </p:nvSpPr>
        <p:spPr>
          <a:xfrm>
            <a:off x="851428" y="250765"/>
            <a:ext cx="7382146"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smtClean="0">
                <a:effectLst>
                  <a:outerShdw blurRad="38100" dist="38100" dir="2700000" algn="tl">
                    <a:srgbClr val="000000">
                      <a:alpha val="43137"/>
                    </a:srgbClr>
                  </a:outerShdw>
                </a:effectLst>
                <a:latin typeface="Marianne" panose="02000000000000000000" pitchFamily="50" charset="0"/>
              </a:rPr>
              <a:t>SOMMAIRE</a:t>
            </a:r>
            <a:endParaRPr lang="fr-FR" sz="2800" b="1" dirty="0">
              <a:effectLst>
                <a:outerShdw blurRad="38100" dist="38100" dir="2700000" algn="tl">
                  <a:srgbClr val="000000">
                    <a:alpha val="43137"/>
                  </a:srgbClr>
                </a:outerShdw>
              </a:effectLst>
              <a:latin typeface="Marianne" panose="02000000000000000000" pitchFamily="50" charset="0"/>
            </a:endParaRPr>
          </a:p>
        </p:txBody>
      </p:sp>
      <p:pic>
        <p:nvPicPr>
          <p:cNvPr id="5" name="Imag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97119" y="5417328"/>
            <a:ext cx="2397118" cy="1511902"/>
          </a:xfrm>
          <a:prstGeom prst="rect">
            <a:avLst/>
          </a:prstGeom>
        </p:spPr>
      </p:pic>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417328"/>
            <a:ext cx="2397119" cy="1504647"/>
          </a:xfrm>
          <a:prstGeom prst="rect">
            <a:avLst/>
          </a:prstGeom>
        </p:spPr>
      </p:pic>
      <p:pic>
        <p:nvPicPr>
          <p:cNvPr id="7" name="Image 6"/>
          <p:cNvPicPr>
            <a:picLocks noChangeAspect="1"/>
          </p:cNvPicPr>
          <p:nvPr/>
        </p:nvPicPr>
        <p:blipFill rotWithShape="1">
          <a:blip r:embed="rId6" cstate="print">
            <a:extLst>
              <a:ext uri="{28A0092B-C50C-407E-A947-70E740481C1C}">
                <a14:useLocalDpi xmlns:a14="http://schemas.microsoft.com/office/drawing/2010/main" val="0"/>
              </a:ext>
            </a:extLst>
          </a:blip>
          <a:srcRect r="10248"/>
          <a:stretch/>
        </p:blipFill>
        <p:spPr>
          <a:xfrm>
            <a:off x="4783461" y="5417328"/>
            <a:ext cx="2384254" cy="1507638"/>
          </a:xfrm>
          <a:prstGeom prst="rect">
            <a:avLst/>
          </a:prstGeom>
        </p:spPr>
      </p:pic>
      <p:pic>
        <p:nvPicPr>
          <p:cNvPr id="8" name="Image 7"/>
          <p:cNvPicPr>
            <a:picLocks noChangeAspect="1"/>
          </p:cNvPicPr>
          <p:nvPr/>
        </p:nvPicPr>
        <p:blipFill rotWithShape="1">
          <a:blip r:embed="rId7" cstate="print">
            <a:extLst>
              <a:ext uri="{28A0092B-C50C-407E-A947-70E740481C1C}">
                <a14:useLocalDpi xmlns:a14="http://schemas.microsoft.com/office/drawing/2010/main" val="0"/>
              </a:ext>
            </a:extLst>
          </a:blip>
          <a:srcRect l="17898"/>
          <a:stretch/>
        </p:blipFill>
        <p:spPr>
          <a:xfrm>
            <a:off x="7167715" y="5417328"/>
            <a:ext cx="2406594" cy="1494013"/>
          </a:xfrm>
          <a:prstGeom prst="rect">
            <a:avLst/>
          </a:prstGeom>
        </p:spPr>
      </p:pic>
      <p:sp>
        <p:nvSpPr>
          <p:cNvPr id="17" name="Espace réservé du contenu 2"/>
          <p:cNvSpPr txBox="1">
            <a:spLocks/>
          </p:cNvSpPr>
          <p:nvPr/>
        </p:nvSpPr>
        <p:spPr>
          <a:xfrm>
            <a:off x="6598331" y="6649444"/>
            <a:ext cx="6435423" cy="261898"/>
          </a:xfrm>
          <a:prstGeom prst="rect">
            <a:avLst/>
          </a:prstGeom>
        </p:spPr>
        <p:txBody>
          <a:bodyPr vert="horz" lIns="91440" tIns="45720" rIns="91440" bIns="4572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buFont typeface="Arial" panose="020B0604020202020204" pitchFamily="34" charset="0"/>
              <a:buNone/>
            </a:pPr>
            <a:r>
              <a:rPr lang="fr-FR" sz="900" dirty="0">
                <a:solidFill>
                  <a:schemeClr val="bg1"/>
                </a:solidFill>
                <a:latin typeface="Marianne" panose="02000000000000000000" pitchFamily="50" charset="0"/>
                <a:ea typeface="+mj-ea"/>
                <a:cs typeface="+mj-cs"/>
              </a:rPr>
              <a:t>© AFP.</a:t>
            </a:r>
          </a:p>
        </p:txBody>
      </p:sp>
      <p:sp>
        <p:nvSpPr>
          <p:cNvPr id="19" name="Espace réservé du contenu 2"/>
          <p:cNvSpPr txBox="1">
            <a:spLocks/>
          </p:cNvSpPr>
          <p:nvPr/>
        </p:nvSpPr>
        <p:spPr>
          <a:xfrm>
            <a:off x="8982585" y="6649443"/>
            <a:ext cx="6435423" cy="261898"/>
          </a:xfrm>
          <a:prstGeom prst="rect">
            <a:avLst/>
          </a:prstGeom>
        </p:spPr>
        <p:txBody>
          <a:bodyPr vert="horz" lIns="91440" tIns="45720" rIns="91440" bIns="4572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buFont typeface="Arial" panose="020B0604020202020204" pitchFamily="34" charset="0"/>
              <a:buNone/>
            </a:pPr>
            <a:r>
              <a:rPr lang="fr-FR" sz="900" dirty="0">
                <a:solidFill>
                  <a:schemeClr val="bg1"/>
                </a:solidFill>
                <a:latin typeface="Marianne" panose="02000000000000000000" pitchFamily="50" charset="0"/>
                <a:ea typeface="+mj-ea"/>
                <a:cs typeface="+mj-cs"/>
              </a:rPr>
              <a:t>© AFP.</a:t>
            </a:r>
          </a:p>
        </p:txBody>
      </p:sp>
      <p:pic>
        <p:nvPicPr>
          <p:cNvPr id="14" name="Image 13"/>
          <p:cNvPicPr>
            <a:picLocks noChangeAspect="1"/>
          </p:cNvPicPr>
          <p:nvPr/>
        </p:nvPicPr>
        <p:blipFill rotWithShape="1">
          <a:blip r:embed="rId8">
            <a:extLst>
              <a:ext uri="{28A0092B-C50C-407E-A947-70E740481C1C}">
                <a14:useLocalDpi xmlns:a14="http://schemas.microsoft.com/office/drawing/2010/main" val="0"/>
              </a:ext>
            </a:extLst>
          </a:blip>
          <a:srcRect l="61227"/>
          <a:stretch/>
        </p:blipFill>
        <p:spPr>
          <a:xfrm>
            <a:off x="9551969" y="5417328"/>
            <a:ext cx="2668484" cy="1504648"/>
          </a:xfrm>
          <a:prstGeom prst="rect">
            <a:avLst/>
          </a:prstGeom>
        </p:spPr>
      </p:pic>
      <p:sp>
        <p:nvSpPr>
          <p:cNvPr id="9" name="Rectangle 8">
            <a:extLst>
              <a:ext uri="{FF2B5EF4-FFF2-40B4-BE49-F238E27FC236}">
                <a16:creationId xmlns:a16="http://schemas.microsoft.com/office/drawing/2014/main" id="{C7592EE2-2E4F-4AA0-A85A-AD990E5F6535}"/>
              </a:ext>
            </a:extLst>
          </p:cNvPr>
          <p:cNvSpPr/>
          <p:nvPr/>
        </p:nvSpPr>
        <p:spPr>
          <a:xfrm rot="5400000" flipH="1">
            <a:off x="5354273" y="63050"/>
            <a:ext cx="1511906" cy="12220454"/>
          </a:xfrm>
          <a:prstGeom prst="rect">
            <a:avLst/>
          </a:prstGeom>
          <a:solidFill>
            <a:srgbClr val="002625">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ZoneTexte 9">
            <a:extLst>
              <a:ext uri="{FF2B5EF4-FFF2-40B4-BE49-F238E27FC236}">
                <a16:creationId xmlns:a16="http://schemas.microsoft.com/office/drawing/2014/main" id="{BB6A2D65-4CC9-76BA-FF8F-F0230DB11996}"/>
              </a:ext>
            </a:extLst>
          </p:cNvPr>
          <p:cNvSpPr txBox="1"/>
          <p:nvPr/>
        </p:nvSpPr>
        <p:spPr>
          <a:xfrm>
            <a:off x="851428" y="1456277"/>
            <a:ext cx="8470232" cy="2882840"/>
          </a:xfrm>
          <a:prstGeom prst="rect">
            <a:avLst/>
          </a:prstGeom>
          <a:noFill/>
        </p:spPr>
        <p:txBody>
          <a:bodyPr wrap="square" rtlCol="0">
            <a:spAutoFit/>
          </a:bodyPr>
          <a:lstStyle/>
          <a:p>
            <a:pPr marL="342900" marR="0" lvl="0" indent="-342900" algn="l" rtl="0">
              <a:lnSpc>
                <a:spcPct val="150000"/>
              </a:lnSpc>
              <a:spcBef>
                <a:spcPts val="0"/>
              </a:spcBef>
              <a:spcAft>
                <a:spcPts val="0"/>
              </a:spcAft>
              <a:buSzPct val="100000"/>
              <a:buFont typeface="Verdana"/>
              <a:buAutoNum type="arabicPeriod"/>
            </a:pPr>
            <a:r>
              <a:rPr lang="fr-FR" sz="2000" dirty="0">
                <a:latin typeface="Marianne" panose="02000000000000000000" pitchFamily="50" charset="0"/>
                <a:ea typeface="+mj-ea"/>
                <a:cs typeface="+mj-cs"/>
                <a:sym typeface="Verdana"/>
              </a:rPr>
              <a:t>Chaîne de commandement</a:t>
            </a:r>
            <a:endParaRPr lang="fr-FR" sz="2000" dirty="0">
              <a:latin typeface="Marianne" panose="02000000000000000000" pitchFamily="50" charset="0"/>
              <a:ea typeface="+mj-ea"/>
              <a:cs typeface="+mj-cs"/>
            </a:endParaRPr>
          </a:p>
          <a:p>
            <a:pPr marL="342900" marR="0" lvl="0" indent="-342900" algn="l" rtl="0">
              <a:lnSpc>
                <a:spcPct val="150000"/>
              </a:lnSpc>
              <a:spcBef>
                <a:spcPts val="358"/>
              </a:spcBef>
              <a:spcAft>
                <a:spcPts val="0"/>
              </a:spcAft>
              <a:buSzPct val="100000"/>
              <a:buFont typeface="Verdana"/>
              <a:buAutoNum type="arabicPeriod"/>
            </a:pPr>
            <a:r>
              <a:rPr lang="fr-FR" sz="2000" dirty="0">
                <a:latin typeface="Marianne" panose="02000000000000000000" pitchFamily="50" charset="0"/>
                <a:ea typeface="+mj-ea"/>
                <a:cs typeface="+mj-cs"/>
                <a:sym typeface="Verdana"/>
              </a:rPr>
              <a:t>Présence de l’armée de Terre dans le monde </a:t>
            </a:r>
            <a:endParaRPr lang="fr-FR" sz="2000" dirty="0">
              <a:latin typeface="Marianne" panose="02000000000000000000" pitchFamily="50" charset="0"/>
              <a:ea typeface="+mj-ea"/>
              <a:cs typeface="+mj-cs"/>
            </a:endParaRPr>
          </a:p>
          <a:p>
            <a:pPr marL="342900" marR="0" lvl="0" indent="-342900" algn="l" rtl="0">
              <a:lnSpc>
                <a:spcPct val="150000"/>
              </a:lnSpc>
              <a:spcBef>
                <a:spcPts val="358"/>
              </a:spcBef>
              <a:spcAft>
                <a:spcPts val="0"/>
              </a:spcAft>
              <a:buSzPct val="100000"/>
              <a:buFont typeface="Verdana"/>
              <a:buAutoNum type="arabicPeriod"/>
            </a:pPr>
            <a:r>
              <a:rPr lang="fr-FR" sz="2000" dirty="0">
                <a:latin typeface="Marianne" panose="02000000000000000000" pitchFamily="50" charset="0"/>
                <a:ea typeface="+mj-ea"/>
                <a:cs typeface="+mj-cs"/>
                <a:sym typeface="Verdana"/>
              </a:rPr>
              <a:t>Chiffres clés </a:t>
            </a:r>
            <a:endParaRPr lang="fr-FR" sz="2000" dirty="0">
              <a:latin typeface="Marianne" panose="02000000000000000000" pitchFamily="50" charset="0"/>
              <a:ea typeface="+mj-ea"/>
              <a:cs typeface="+mj-cs"/>
            </a:endParaRPr>
          </a:p>
          <a:p>
            <a:pPr marL="342900" marR="0" lvl="0" indent="-342900" algn="l" rtl="0">
              <a:lnSpc>
                <a:spcPct val="150000"/>
              </a:lnSpc>
              <a:spcBef>
                <a:spcPts val="358"/>
              </a:spcBef>
              <a:spcAft>
                <a:spcPts val="0"/>
              </a:spcAft>
              <a:buSzPct val="100000"/>
              <a:buFont typeface="Verdana"/>
              <a:buAutoNum type="arabicPeriod"/>
            </a:pPr>
            <a:r>
              <a:rPr lang="fr-FR" sz="2000" dirty="0">
                <a:latin typeface="Marianne" panose="02000000000000000000" pitchFamily="50" charset="0"/>
                <a:ea typeface="+mj-ea"/>
                <a:cs typeface="+mj-cs"/>
                <a:sym typeface="Verdana"/>
              </a:rPr>
              <a:t>Focus : structure et grades </a:t>
            </a:r>
          </a:p>
          <a:p>
            <a:pPr marL="342900" marR="0" lvl="0" indent="-342900" algn="l" rtl="0">
              <a:lnSpc>
                <a:spcPct val="150000"/>
              </a:lnSpc>
              <a:spcBef>
                <a:spcPts val="358"/>
              </a:spcBef>
              <a:spcAft>
                <a:spcPts val="0"/>
              </a:spcAft>
              <a:buSzPct val="100000"/>
              <a:buFont typeface="Verdana"/>
              <a:buAutoNum type="arabicPeriod"/>
            </a:pPr>
            <a:r>
              <a:rPr lang="fr-FR" sz="2000" dirty="0">
                <a:latin typeface="Marianne" panose="02000000000000000000" pitchFamily="50" charset="0"/>
                <a:ea typeface="+mj-ea"/>
                <a:cs typeface="+mj-cs"/>
                <a:sym typeface="Verdana"/>
              </a:rPr>
              <a:t>Pour approfondir</a:t>
            </a:r>
          </a:p>
          <a:p>
            <a:endParaRPr lang="fr-FR" dirty="0"/>
          </a:p>
        </p:txBody>
      </p:sp>
    </p:spTree>
    <p:extLst>
      <p:ext uri="{BB962C8B-B14F-4D97-AF65-F5344CB8AC3E}">
        <p14:creationId xmlns:p14="http://schemas.microsoft.com/office/powerpoint/2010/main" val="2955625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5" name="Titre 1">
            <a:extLst>
              <a:ext uri="{FF2B5EF4-FFF2-40B4-BE49-F238E27FC236}">
                <a16:creationId xmlns:a16="http://schemas.microsoft.com/office/drawing/2014/main" id="{7A346238-6E80-B1CA-0EC7-24DC9CBCFA55}"/>
              </a:ext>
            </a:extLst>
          </p:cNvPr>
          <p:cNvSpPr>
            <a:spLocks noGrp="1"/>
          </p:cNvSpPr>
          <p:nvPr>
            <p:ph type="title"/>
          </p:nvPr>
        </p:nvSpPr>
        <p:spPr>
          <a:xfrm>
            <a:off x="651511" y="843892"/>
            <a:ext cx="8937657" cy="524896"/>
          </a:xfrm>
        </p:spPr>
        <p:txBody>
          <a:bodyPr vert="horz" lIns="91440" tIns="45720" rIns="91440" bIns="45720" rtlCol="0" anchor="b">
            <a:noAutofit/>
          </a:bodyPr>
          <a:lstStyle/>
          <a:p>
            <a:pPr algn="just"/>
            <a:r>
              <a:rPr lang="fr-FR" sz="2000" dirty="0">
                <a:latin typeface="Marianne" panose="02000000000000000000" pitchFamily="50" charset="0"/>
              </a:rPr>
              <a:t>Vœux 2024 du chef d’état-major de l’armée de Terre</a:t>
            </a:r>
          </a:p>
        </p:txBody>
      </p:sp>
      <p:sp>
        <p:nvSpPr>
          <p:cNvPr id="7" name="Titre 1">
            <a:extLst>
              <a:ext uri="{FF2B5EF4-FFF2-40B4-BE49-F238E27FC236}">
                <a16:creationId xmlns:a16="http://schemas.microsoft.com/office/drawing/2014/main" id="{FC7D0ED6-6891-B7FD-518B-3591799814F1}"/>
              </a:ext>
            </a:extLst>
          </p:cNvPr>
          <p:cNvSpPr txBox="1">
            <a:spLocks/>
          </p:cNvSpPr>
          <p:nvPr/>
        </p:nvSpPr>
        <p:spPr>
          <a:xfrm>
            <a:off x="851428" y="299069"/>
            <a:ext cx="5894617"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VIDÉO INTRODUCTIVE </a:t>
            </a:r>
          </a:p>
        </p:txBody>
      </p:sp>
      <p:sp>
        <p:nvSpPr>
          <p:cNvPr id="8" name="Rectangle 7">
            <a:extLst>
              <a:ext uri="{FF2B5EF4-FFF2-40B4-BE49-F238E27FC236}">
                <a16:creationId xmlns:a16="http://schemas.microsoft.com/office/drawing/2014/main" id="{9F81DE5C-C9E3-415B-2DA1-E1CBB4727524}"/>
              </a:ext>
            </a:extLst>
          </p:cNvPr>
          <p:cNvSpPr/>
          <p:nvPr/>
        </p:nvSpPr>
        <p:spPr>
          <a:xfrm>
            <a:off x="8632230" y="3522803"/>
            <a:ext cx="2343745" cy="673331"/>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rtl="0">
              <a:lnSpc>
                <a:spcPct val="100000"/>
              </a:lnSpc>
              <a:spcBef>
                <a:spcPts val="0"/>
              </a:spcBef>
              <a:spcAft>
                <a:spcPts val="0"/>
              </a:spcAft>
              <a:buClr>
                <a:srgbClr val="000000"/>
              </a:buClr>
              <a:buSzPts val="1800"/>
              <a:buFont typeface="Calibri"/>
              <a:buNone/>
            </a:pPr>
            <a:endParaRPr lang="fr-FR" dirty="0">
              <a:solidFill>
                <a:schemeClr val="bg1"/>
              </a:solidFill>
            </a:endParaRPr>
          </a:p>
        </p:txBody>
      </p:sp>
      <p:sp>
        <p:nvSpPr>
          <p:cNvPr id="9" name="Diagonal Stripe 5">
            <a:extLst>
              <a:ext uri="{FF2B5EF4-FFF2-40B4-BE49-F238E27FC236}">
                <a16:creationId xmlns:a16="http://schemas.microsoft.com/office/drawing/2014/main" id="{4FEFA5C3-DE11-B8A3-B8AF-80C704C7591C}"/>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104;p2">
            <a:extLst>
              <a:ext uri="{FF2B5EF4-FFF2-40B4-BE49-F238E27FC236}">
                <a16:creationId xmlns:a16="http://schemas.microsoft.com/office/drawing/2014/main" id="{9A7E5721-AD5E-CE22-3FDC-D1C9CC84E2BF}"/>
              </a:ext>
            </a:extLst>
          </p:cNvPr>
          <p:cNvSpPr txBox="1"/>
          <p:nvPr/>
        </p:nvSpPr>
        <p:spPr>
          <a:xfrm>
            <a:off x="8667501" y="3628656"/>
            <a:ext cx="2308474" cy="461624"/>
          </a:xfrm>
          <a:prstGeom prst="rect">
            <a:avLst/>
          </a:prstGeom>
          <a:noFill/>
          <a:ln>
            <a:noFill/>
          </a:ln>
        </p:spPr>
        <p:txBody>
          <a:bodyPr spcFirstLastPara="1" wrap="square" lIns="91425" tIns="45700" rIns="91425" bIns="45700" anchor="t" anchorCtr="0">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è"/>
              <a:tabLst/>
              <a:defRPr/>
            </a:pPr>
            <a:r>
              <a:rPr kumimoji="0" lang="fr-FR" sz="1200" b="0" i="0" u="none" strike="noStrike" kern="1200" cap="none" spc="0" normalizeH="0" baseline="0" noProof="0" dirty="0">
                <a:ln>
                  <a:noFill/>
                </a:ln>
                <a:solidFill>
                  <a:prstClr val="white"/>
                </a:solidFill>
                <a:effectLst/>
                <a:uLnTx/>
                <a:uFillTx/>
                <a:latin typeface="Marianne" panose="02000000000000000000" pitchFamily="50" charset="0"/>
              </a:rPr>
              <a:t>À regarder </a:t>
            </a:r>
            <a:r>
              <a:rPr lang="fr-FR" sz="1200" u="sng" dirty="0">
                <a:solidFill>
                  <a:srgbClr val="0070C0"/>
                </a:solidFill>
                <a:latin typeface="Marianne" panose="02000000000000000000" pitchFamily="50" charset="0"/>
                <a:ea typeface="Calibri"/>
                <a:cs typeface="Calibri"/>
                <a:sym typeface="Calibri"/>
                <a:hlinkClick r:id="rId4">
                  <a:extLst>
                    <a:ext uri="{A12FA001-AC4F-418D-AE19-62706E023703}">
                      <ahyp:hlinkClr xmlns:ahyp="http://schemas.microsoft.com/office/drawing/2018/hyperlinkcolor" xmlns="" val="tx"/>
                    </a:ext>
                  </a:extLst>
                </a:hlinkClick>
              </a:rPr>
              <a:t>ici</a:t>
            </a:r>
            <a:r>
              <a:rPr lang="fr-FR" sz="1200" dirty="0">
                <a:solidFill>
                  <a:schemeClr val="bg1"/>
                </a:solidFill>
                <a:latin typeface="Marianne" panose="02000000000000000000" pitchFamily="50" charset="0"/>
                <a:ea typeface="Calibri"/>
                <a:cs typeface="Calibri"/>
                <a:sym typeface="Calibri"/>
              </a:rPr>
              <a:t> (3:01 au total)</a:t>
            </a:r>
            <a:endParaRPr sz="1200" dirty="0">
              <a:solidFill>
                <a:schemeClr val="bg1"/>
              </a:solidFill>
              <a:latin typeface="Marianne" panose="02000000000000000000" pitchFamily="50" charset="0"/>
            </a:endParaRPr>
          </a:p>
        </p:txBody>
      </p:sp>
      <p:pic>
        <p:nvPicPr>
          <p:cNvPr id="10" name="Image 9">
            <a:extLst>
              <a:ext uri="{FF2B5EF4-FFF2-40B4-BE49-F238E27FC236}">
                <a16:creationId xmlns:a16="http://schemas.microsoft.com/office/drawing/2014/main" id="{83DD01CB-6746-DAD8-B24F-956BD58CFED2}"/>
              </a:ext>
            </a:extLst>
          </p:cNvPr>
          <p:cNvPicPr>
            <a:picLocks noChangeAspect="1"/>
          </p:cNvPicPr>
          <p:nvPr/>
        </p:nvPicPr>
        <p:blipFill rotWithShape="1">
          <a:blip r:embed="rId5"/>
          <a:srcRect l="45873" t="3721" r="15814" b="57829"/>
          <a:stretch/>
        </p:blipFill>
        <p:spPr>
          <a:xfrm>
            <a:off x="678855" y="1658351"/>
            <a:ext cx="7274520" cy="4597345"/>
          </a:xfrm>
          <a:prstGeom prst="rect">
            <a:avLst/>
          </a:prstGeom>
        </p:spPr>
      </p:pic>
    </p:spTree>
    <p:extLst>
      <p:ext uri="{BB962C8B-B14F-4D97-AF65-F5344CB8AC3E}">
        <p14:creationId xmlns:p14="http://schemas.microsoft.com/office/powerpoint/2010/main" val="17209660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11"/>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t="21512" r="357" b="40016"/>
          <a:stretch/>
        </p:blipFill>
        <p:spPr>
          <a:xfrm>
            <a:off x="-1" y="0"/>
            <a:ext cx="12401551" cy="7200900"/>
          </a:xfrm>
          <a:custGeom>
            <a:avLst/>
            <a:gdLst>
              <a:gd name="connsiteX0" fmla="*/ 0 w 6222786"/>
              <a:gd name="connsiteY0" fmla="*/ 0 h 6532880"/>
              <a:gd name="connsiteX1" fmla="*/ 6222786 w 6222786"/>
              <a:gd name="connsiteY1" fmla="*/ 0 h 6532880"/>
              <a:gd name="connsiteX2" fmla="*/ 6222786 w 6222786"/>
              <a:gd name="connsiteY2" fmla="*/ 6532880 h 6532880"/>
              <a:gd name="connsiteX3" fmla="*/ 0 w 6222786"/>
              <a:gd name="connsiteY3" fmla="*/ 6532880 h 6532880"/>
            </a:gdLst>
            <a:ahLst/>
            <a:cxnLst>
              <a:cxn ang="0">
                <a:pos x="connsiteX0" y="connsiteY0"/>
              </a:cxn>
              <a:cxn ang="0">
                <a:pos x="connsiteX1" y="connsiteY1"/>
              </a:cxn>
              <a:cxn ang="0">
                <a:pos x="connsiteX2" y="connsiteY2"/>
              </a:cxn>
              <a:cxn ang="0">
                <a:pos x="connsiteX3" y="connsiteY3"/>
              </a:cxn>
            </a:cxnLst>
            <a:rect l="l" t="t" r="r" b="b"/>
            <a:pathLst>
              <a:path w="6222786" h="6532880">
                <a:moveTo>
                  <a:pt x="0" y="0"/>
                </a:moveTo>
                <a:lnTo>
                  <a:pt x="6222786" y="0"/>
                </a:lnTo>
                <a:lnTo>
                  <a:pt x="6222786" y="6532880"/>
                </a:lnTo>
                <a:lnTo>
                  <a:pt x="0" y="6532880"/>
                </a:lnTo>
                <a:close/>
              </a:path>
            </a:pathLst>
          </a:custGeom>
        </p:spPr>
      </p:pic>
      <p:sp>
        <p:nvSpPr>
          <p:cNvPr id="6" name="Rectangle 5">
            <a:extLst>
              <a:ext uri="{FF2B5EF4-FFF2-40B4-BE49-F238E27FC236}">
                <a16:creationId xmlns:a16="http://schemas.microsoft.com/office/drawing/2014/main" id="{C7592EE2-2E4F-4AA0-A85A-AD990E5F6535}"/>
              </a:ext>
            </a:extLst>
          </p:cNvPr>
          <p:cNvSpPr/>
          <p:nvPr/>
        </p:nvSpPr>
        <p:spPr>
          <a:xfrm rot="5400000">
            <a:off x="2600324" y="-2600325"/>
            <a:ext cx="7200900" cy="12401550"/>
          </a:xfrm>
          <a:prstGeom prst="rect">
            <a:avLst/>
          </a:prstGeom>
          <a:solidFill>
            <a:srgbClr val="002625">
              <a:alpha val="4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Ellipse 7"/>
          <p:cNvSpPr/>
          <p:nvPr/>
        </p:nvSpPr>
        <p:spPr>
          <a:xfrm>
            <a:off x="10010553" y="5028945"/>
            <a:ext cx="1789135" cy="17285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2">
            <a:extLst>
              <a:ext uri="{FF2B5EF4-FFF2-40B4-BE49-F238E27FC236}">
                <a16:creationId xmlns:a16="http://schemas.microsoft.com/office/drawing/2014/main" id="{577BAE87-B660-48AF-8F31-9A6D37FCE507}"/>
              </a:ext>
            </a:extLst>
          </p:cNvPr>
          <p:cNvSpPr txBox="1"/>
          <p:nvPr/>
        </p:nvSpPr>
        <p:spPr>
          <a:xfrm>
            <a:off x="1120114" y="3138785"/>
            <a:ext cx="11421515" cy="923330"/>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arianne ExtraBold" panose="02000000000000000000" pitchFamily="50" charset="0"/>
                <a:ea typeface="+mn-ea"/>
                <a:cs typeface="Poppins" panose="00000500000000000000" pitchFamily="50" charset="0"/>
              </a:rPr>
              <a:t>1. Chaîne de </a:t>
            </a:r>
            <a:r>
              <a:rPr kumimoji="0" lang="fr-FR" sz="5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Marianne ExtraBold" panose="02000000000000000000" pitchFamily="50" charset="0"/>
                <a:ea typeface="+mn-ea"/>
                <a:cs typeface="Poppins" panose="00000500000000000000" pitchFamily="50" charset="0"/>
              </a:rPr>
              <a:t>commandement</a:t>
            </a:r>
            <a:endParaRPr kumimoji="0" lang="fr-FR" sz="5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arianne ExtraBold" panose="02000000000000000000" pitchFamily="50" charset="0"/>
              <a:ea typeface="+mn-ea"/>
              <a:cs typeface="Poppins" panose="00000500000000000000" pitchFamily="50" charset="0"/>
            </a:endParaRPr>
          </a:p>
        </p:txBody>
      </p:sp>
      <p:pic>
        <p:nvPicPr>
          <p:cNvPr id="2" name="Imag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82479" y="4436622"/>
            <a:ext cx="2093414" cy="2421378"/>
          </a:xfrm>
          <a:prstGeom prst="rect">
            <a:avLst/>
          </a:prstGeom>
        </p:spPr>
      </p:pic>
    </p:spTree>
    <p:extLst>
      <p:ext uri="{BB962C8B-B14F-4D97-AF65-F5344CB8AC3E}">
        <p14:creationId xmlns:p14="http://schemas.microsoft.com/office/powerpoint/2010/main" val="7279974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3" name="Titre 1"/>
          <p:cNvSpPr txBox="1">
            <a:spLocks/>
          </p:cNvSpPr>
          <p:nvPr/>
        </p:nvSpPr>
        <p:spPr>
          <a:xfrm>
            <a:off x="851428" y="259404"/>
            <a:ext cx="10634110"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Les bases de la chaîne de commandement (1/2) </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 5">
            <a:extLst>
              <a:ext uri="{FF2B5EF4-FFF2-40B4-BE49-F238E27FC236}">
                <a16:creationId xmlns:a16="http://schemas.microsoft.com/office/drawing/2014/main" id="{6F145F0E-55ED-B307-E735-7033ACE12FEC}"/>
              </a:ext>
            </a:extLst>
          </p:cNvPr>
          <p:cNvPicPr>
            <a:picLocks noChangeAspect="1"/>
          </p:cNvPicPr>
          <p:nvPr/>
        </p:nvPicPr>
        <p:blipFill>
          <a:blip r:embed="rId4"/>
          <a:stretch>
            <a:fillRect/>
          </a:stretch>
        </p:blipFill>
        <p:spPr>
          <a:xfrm>
            <a:off x="6599806" y="1759659"/>
            <a:ext cx="5372525" cy="3303933"/>
          </a:xfrm>
          <a:prstGeom prst="rect">
            <a:avLst/>
          </a:prstGeom>
        </p:spPr>
      </p:pic>
      <p:sp>
        <p:nvSpPr>
          <p:cNvPr id="12" name="Google Shape;118;p4">
            <a:extLst>
              <a:ext uri="{FF2B5EF4-FFF2-40B4-BE49-F238E27FC236}">
                <a16:creationId xmlns:a16="http://schemas.microsoft.com/office/drawing/2014/main" id="{4FFCEF6E-814C-B668-1A9D-90B6FAA269A5}"/>
              </a:ext>
            </a:extLst>
          </p:cNvPr>
          <p:cNvSpPr/>
          <p:nvPr/>
        </p:nvSpPr>
        <p:spPr>
          <a:xfrm>
            <a:off x="261206" y="992548"/>
            <a:ext cx="6054927" cy="4186005"/>
          </a:xfrm>
          <a:prstGeom prst="rect">
            <a:avLst/>
          </a:prstGeom>
          <a:noFill/>
          <a:ln>
            <a:noFill/>
          </a:ln>
        </p:spPr>
        <p:txBody>
          <a:bodyPr spcFirstLastPara="1" wrap="square" lIns="64350" tIns="16325" rIns="64350" bIns="16325" anchor="t" anchorCtr="0">
            <a:noAutofit/>
          </a:bodyPr>
          <a:lstStyle/>
          <a:p>
            <a:pPr marL="0" marR="0" lvl="0" indent="0" algn="just" rtl="0">
              <a:spcBef>
                <a:spcPts val="0"/>
              </a:spcBef>
              <a:spcAft>
                <a:spcPts val="0"/>
              </a:spcAft>
              <a:buNone/>
            </a:pPr>
            <a:r>
              <a:rPr lang="fr-FR" sz="1200" dirty="0">
                <a:latin typeface="Marianne" panose="02000000000000000000" pitchFamily="50" charset="0"/>
                <a:ea typeface="Verdana"/>
                <a:cs typeface="Verdana"/>
                <a:sym typeface="Verdana"/>
              </a:rPr>
              <a:t>La Constitution de la Ve République régit l'organisation des pouvoirs en matière de défense entre le Président de la République, le Premier Ministre et le ministre des Armées : </a:t>
            </a:r>
            <a:endParaRPr sz="1200" dirty="0">
              <a:latin typeface="Marianne" panose="02000000000000000000" pitchFamily="50" charset="0"/>
            </a:endParaRPr>
          </a:p>
          <a:p>
            <a:pPr marL="0" marR="0" lvl="0" indent="0" algn="just" rtl="0">
              <a:spcBef>
                <a:spcPts val="358"/>
              </a:spcBef>
              <a:spcAft>
                <a:spcPts val="0"/>
              </a:spcAft>
              <a:buNone/>
            </a:pPr>
            <a:endParaRPr sz="1200" dirty="0">
              <a:latin typeface="Marianne" panose="02000000000000000000" pitchFamily="50" charset="0"/>
              <a:ea typeface="Verdana"/>
              <a:cs typeface="Verdana"/>
              <a:sym typeface="Verdana"/>
            </a:endParaRPr>
          </a:p>
          <a:p>
            <a:pPr marL="0" marR="0" lvl="0" indent="0" algn="just" rtl="0">
              <a:spcBef>
                <a:spcPts val="358"/>
              </a:spcBef>
              <a:spcAft>
                <a:spcPts val="0"/>
              </a:spcAft>
              <a:buNone/>
            </a:pPr>
            <a:r>
              <a:rPr lang="fr-FR" sz="1200" b="1" dirty="0">
                <a:latin typeface="Marianne" panose="02000000000000000000" pitchFamily="50" charset="0"/>
                <a:ea typeface="Verdana"/>
                <a:cs typeface="Verdana"/>
                <a:sym typeface="Verdana"/>
              </a:rPr>
              <a:t>Le Président de la République :</a:t>
            </a:r>
            <a:endParaRPr sz="1200" dirty="0">
              <a:latin typeface="Marianne" panose="02000000000000000000" pitchFamily="50" charset="0"/>
              <a:ea typeface="Verdana"/>
              <a:cs typeface="Verdana"/>
              <a:sym typeface="Verdana"/>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Le Président de la République est le </a:t>
            </a:r>
            <a:r>
              <a:rPr lang="fr-FR" sz="1200" b="1" dirty="0">
                <a:latin typeface="Marianne" panose="02000000000000000000" pitchFamily="50" charset="0"/>
                <a:ea typeface="Verdana"/>
                <a:cs typeface="Verdana"/>
                <a:sym typeface="Verdana"/>
              </a:rPr>
              <a:t>chef des armées </a:t>
            </a:r>
            <a:r>
              <a:rPr lang="fr-FR" sz="1200" dirty="0">
                <a:latin typeface="Marianne" panose="02000000000000000000" pitchFamily="50" charset="0"/>
                <a:ea typeface="Verdana"/>
                <a:cs typeface="Verdana"/>
                <a:sym typeface="Verdana"/>
              </a:rPr>
              <a:t>(article 15 de la Constitution).</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Il est le garant de l'indépendance nationale, de l'intégrité du territoire et du respect des traités.</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Il </a:t>
            </a:r>
            <a:r>
              <a:rPr lang="fr-FR" sz="1200" b="1" dirty="0">
                <a:latin typeface="Marianne" panose="02000000000000000000" pitchFamily="50" charset="0"/>
                <a:ea typeface="Verdana"/>
                <a:cs typeface="Verdana"/>
                <a:sym typeface="Verdana"/>
              </a:rPr>
              <a:t>décide l'emploi des forces </a:t>
            </a:r>
            <a:r>
              <a:rPr lang="fr-FR" sz="1200" dirty="0">
                <a:latin typeface="Marianne" panose="02000000000000000000" pitchFamily="50" charset="0"/>
                <a:ea typeface="Verdana"/>
                <a:cs typeface="Verdana"/>
                <a:sym typeface="Verdana"/>
              </a:rPr>
              <a:t>et détient à cet effet la </a:t>
            </a:r>
            <a:r>
              <a:rPr lang="fr-FR" sz="1200" b="1" dirty="0">
                <a:latin typeface="Marianne" panose="02000000000000000000" pitchFamily="50" charset="0"/>
                <a:ea typeface="Verdana"/>
                <a:cs typeface="Verdana"/>
                <a:sym typeface="Verdana"/>
              </a:rPr>
              <a:t>responsabilité et le pouvoir d'engager le cas échéant les forces nucléaires</a:t>
            </a:r>
            <a:r>
              <a:rPr lang="fr-FR" sz="1200" dirty="0">
                <a:latin typeface="Marianne" panose="02000000000000000000" pitchFamily="50" charset="0"/>
                <a:ea typeface="Verdana"/>
                <a:cs typeface="Verdana"/>
                <a:sym typeface="Verdana"/>
              </a:rPr>
              <a:t>.</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Il préside le conseil de politique nucléaire et le conseil de défense et de sécurité nationale. </a:t>
            </a:r>
            <a:endParaRPr sz="1200" dirty="0">
              <a:latin typeface="Marianne" panose="02000000000000000000" pitchFamily="50" charset="0"/>
            </a:endParaRPr>
          </a:p>
          <a:p>
            <a:pPr marL="0" marR="0" lvl="0" indent="0" algn="just" rtl="0">
              <a:spcBef>
                <a:spcPts val="358"/>
              </a:spcBef>
              <a:spcAft>
                <a:spcPts val="0"/>
              </a:spcAft>
              <a:buNone/>
            </a:pPr>
            <a:endParaRPr sz="1200" dirty="0">
              <a:latin typeface="Marianne" panose="02000000000000000000" pitchFamily="50" charset="0"/>
              <a:ea typeface="Verdana"/>
              <a:cs typeface="Verdana"/>
              <a:sym typeface="Verdana"/>
            </a:endParaRPr>
          </a:p>
          <a:p>
            <a:pPr marL="0" marR="0" lvl="0" indent="0" algn="just" rtl="0">
              <a:spcBef>
                <a:spcPts val="358"/>
              </a:spcBef>
              <a:spcAft>
                <a:spcPts val="0"/>
              </a:spcAft>
              <a:buNone/>
            </a:pPr>
            <a:r>
              <a:rPr lang="fr-FR" sz="1200" b="1" dirty="0">
                <a:latin typeface="Marianne" panose="02000000000000000000" pitchFamily="50" charset="0"/>
                <a:ea typeface="Verdana"/>
                <a:cs typeface="Verdana"/>
                <a:sym typeface="Verdana"/>
              </a:rPr>
              <a:t>Le Premier ministre:</a:t>
            </a:r>
            <a:endParaRPr sz="1200" dirty="0">
              <a:latin typeface="Marianne" panose="02000000000000000000" pitchFamily="50" charset="0"/>
              <a:ea typeface="Verdana"/>
              <a:cs typeface="Verdana"/>
              <a:sym typeface="Verdana"/>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Il est le </a:t>
            </a:r>
            <a:r>
              <a:rPr lang="fr-FR" sz="1200" b="1" dirty="0">
                <a:latin typeface="Marianne" panose="02000000000000000000" pitchFamily="50" charset="0"/>
                <a:ea typeface="Verdana"/>
                <a:cs typeface="Verdana"/>
                <a:sym typeface="Verdana"/>
              </a:rPr>
              <a:t>garant de l'action gouvernementale </a:t>
            </a:r>
            <a:r>
              <a:rPr lang="fr-FR" sz="1200" dirty="0">
                <a:latin typeface="Marianne" panose="02000000000000000000" pitchFamily="50" charset="0"/>
                <a:ea typeface="Verdana"/>
                <a:cs typeface="Verdana"/>
                <a:sym typeface="Verdana"/>
              </a:rPr>
              <a:t>dans tout le champ de la défense et de la sécurité nationale.</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Il dirige </a:t>
            </a:r>
            <a:r>
              <a:rPr lang="fr-FR" sz="1200" b="1" dirty="0">
                <a:latin typeface="Marianne" panose="02000000000000000000" pitchFamily="50" charset="0"/>
                <a:ea typeface="Verdana"/>
                <a:cs typeface="Verdana"/>
                <a:sym typeface="Verdana"/>
              </a:rPr>
              <a:t>l'application</a:t>
            </a:r>
            <a:r>
              <a:rPr lang="fr-FR" sz="1200" dirty="0">
                <a:latin typeface="Marianne" panose="02000000000000000000" pitchFamily="50" charset="0"/>
                <a:ea typeface="Verdana"/>
                <a:cs typeface="Verdana"/>
                <a:sym typeface="Verdana"/>
              </a:rPr>
              <a:t> de l'ensemble des décisions prises en conseil de défense et de sécurité nationale.</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Il dispose de </a:t>
            </a:r>
            <a:r>
              <a:rPr lang="fr-FR" sz="1200" b="1" dirty="0">
                <a:latin typeface="Marianne" panose="02000000000000000000" pitchFamily="50" charset="0"/>
                <a:ea typeface="Verdana"/>
                <a:cs typeface="Verdana"/>
                <a:sym typeface="Verdana"/>
              </a:rPr>
              <a:t>l’administration de la force armée </a:t>
            </a:r>
            <a:r>
              <a:rPr lang="fr-FR" sz="1200" dirty="0">
                <a:latin typeface="Marianne" panose="02000000000000000000" pitchFamily="50" charset="0"/>
                <a:ea typeface="Verdana"/>
                <a:cs typeface="Verdana"/>
                <a:sym typeface="Verdana"/>
              </a:rPr>
              <a:t>et assume devant le Parlement, avec les ministres concernés, la responsabilité des différentes politiques qui concourent à la sécurité nationale.</a:t>
            </a:r>
            <a:endParaRPr sz="1200" dirty="0">
              <a:latin typeface="Marianne" panose="02000000000000000000" pitchFamily="50" charset="0"/>
            </a:endParaRPr>
          </a:p>
          <a:p>
            <a:pPr marL="171450" marR="0" lvl="0" indent="-101600" algn="just" rtl="0">
              <a:spcBef>
                <a:spcPts val="358"/>
              </a:spcBef>
              <a:spcAft>
                <a:spcPts val="0"/>
              </a:spcAft>
              <a:buClr>
                <a:schemeClr val="dk1"/>
              </a:buClr>
              <a:buSzPts val="1100"/>
              <a:buFont typeface="Arial"/>
              <a:buNone/>
            </a:pPr>
            <a:endParaRPr sz="1200" dirty="0">
              <a:latin typeface="Marianne" panose="02000000000000000000" pitchFamily="50" charset="0"/>
              <a:ea typeface="Verdana"/>
              <a:cs typeface="Verdana"/>
              <a:sym typeface="Verdana"/>
            </a:endParaRPr>
          </a:p>
        </p:txBody>
      </p:sp>
      <p:sp>
        <p:nvSpPr>
          <p:cNvPr id="15" name="Google Shape;118;p4">
            <a:extLst>
              <a:ext uri="{FF2B5EF4-FFF2-40B4-BE49-F238E27FC236}">
                <a16:creationId xmlns:a16="http://schemas.microsoft.com/office/drawing/2014/main" id="{3F87CBE0-EBCE-D098-8F4C-D9683063A6C3}"/>
              </a:ext>
            </a:extLst>
          </p:cNvPr>
          <p:cNvSpPr/>
          <p:nvPr/>
        </p:nvSpPr>
        <p:spPr>
          <a:xfrm>
            <a:off x="261206" y="5713821"/>
            <a:ext cx="11837661" cy="1169452"/>
          </a:xfrm>
          <a:prstGeom prst="rect">
            <a:avLst/>
          </a:prstGeom>
          <a:noFill/>
          <a:ln>
            <a:noFill/>
          </a:ln>
        </p:spPr>
        <p:txBody>
          <a:bodyPr spcFirstLastPara="1" wrap="square" lIns="64350" tIns="16325" rIns="64350" bIns="16325" anchor="t" anchorCtr="0">
            <a:noAutofit/>
          </a:bodyPr>
          <a:lstStyle/>
          <a:p>
            <a:pPr marL="0" marR="0" lvl="0" indent="0" algn="just" rtl="0">
              <a:spcBef>
                <a:spcPts val="358"/>
              </a:spcBef>
              <a:spcAft>
                <a:spcPts val="0"/>
              </a:spcAft>
              <a:buNone/>
            </a:pPr>
            <a:r>
              <a:rPr lang="fr-FR" sz="1200" b="1" dirty="0">
                <a:latin typeface="Marianne" panose="02000000000000000000" pitchFamily="50" charset="0"/>
                <a:ea typeface="Verdana"/>
                <a:cs typeface="Verdana"/>
                <a:sym typeface="Verdana"/>
              </a:rPr>
              <a:t>Le rôle renforcé du Parlement :</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Le Parlement est associé à la définition de la stratégie de sécurité nationale.</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Les interventions extérieures des forces armées font l'objet d'une </a:t>
            </a:r>
            <a:r>
              <a:rPr lang="fr-FR" sz="1200" b="1" dirty="0">
                <a:latin typeface="Marianne" panose="02000000000000000000" pitchFamily="50" charset="0"/>
                <a:ea typeface="Verdana"/>
                <a:cs typeface="Verdana"/>
                <a:sym typeface="Verdana"/>
              </a:rPr>
              <a:t>procédure d'information et, pour une durée supérieure à quatre mois, d’une autorisation </a:t>
            </a:r>
            <a:r>
              <a:rPr lang="fr-FR" sz="1200" dirty="0">
                <a:latin typeface="Marianne" panose="02000000000000000000" pitchFamily="50" charset="0"/>
                <a:ea typeface="Verdana"/>
                <a:cs typeface="Verdana"/>
                <a:sym typeface="Verdana"/>
              </a:rPr>
              <a:t>par le Parlement (article 35 de la constitution</a:t>
            </a:r>
            <a:r>
              <a:rPr lang="fr-FR" sz="1200" dirty="0" smtClean="0">
                <a:latin typeface="Marianne" panose="02000000000000000000" pitchFamily="50" charset="0"/>
                <a:ea typeface="Verdana"/>
                <a:cs typeface="Verdana"/>
                <a:sym typeface="Verdana"/>
              </a:rPr>
              <a:t>).</a:t>
            </a:r>
            <a:endParaRPr sz="1200" dirty="0">
              <a:latin typeface="Marianne" panose="02000000000000000000" pitchFamily="50" charset="0"/>
            </a:endParaRPr>
          </a:p>
        </p:txBody>
      </p:sp>
      <p:sp>
        <p:nvSpPr>
          <p:cNvPr id="24" name="Google Shape;119;p4">
            <a:extLst>
              <a:ext uri="{FF2B5EF4-FFF2-40B4-BE49-F238E27FC236}">
                <a16:creationId xmlns:a16="http://schemas.microsoft.com/office/drawing/2014/main" id="{3C81C61F-D436-9435-ABF4-597261215616}"/>
              </a:ext>
            </a:extLst>
          </p:cNvPr>
          <p:cNvSpPr txBox="1"/>
          <p:nvPr/>
        </p:nvSpPr>
        <p:spPr>
          <a:xfrm>
            <a:off x="8478043" y="6610562"/>
            <a:ext cx="3760524" cy="215403"/>
          </a:xfrm>
          <a:prstGeom prst="rect">
            <a:avLst/>
          </a:prstGeom>
          <a:noFill/>
          <a:ln>
            <a:noFill/>
          </a:ln>
        </p:spPr>
        <p:txBody>
          <a:bodyPr spcFirstLastPara="1" wrap="square" lIns="91425" tIns="45700" rIns="91425" bIns="45700" anchor="t" anchorCtr="0">
            <a:spAutoFit/>
          </a:bodyPr>
          <a:lstStyle/>
          <a:p>
            <a:pPr lvl="0">
              <a:buClr>
                <a:srgbClr val="000000"/>
              </a:buClr>
              <a:buSzPts val="1000"/>
            </a:pPr>
            <a:r>
              <a:rPr lang="fr-FR" sz="800" b="0" i="0" u="none" strike="noStrike" cap="none" dirty="0">
                <a:solidFill>
                  <a:srgbClr val="002625"/>
                </a:solidFill>
                <a:latin typeface="Calibri"/>
                <a:ea typeface="Calibri"/>
                <a:cs typeface="Calibri"/>
                <a:sym typeface="Calibri"/>
              </a:rPr>
              <a:t>Source </a:t>
            </a:r>
            <a:r>
              <a:rPr lang="fr-FR" sz="800" dirty="0">
                <a:solidFill>
                  <a:srgbClr val="002625"/>
                </a:solidFill>
                <a:ea typeface="Calibri"/>
                <a:cs typeface="Calibri"/>
                <a:sym typeface="Calibri"/>
              </a:rPr>
              <a:t>: </a:t>
            </a:r>
            <a:r>
              <a:rPr lang="fr-FR" sz="800" dirty="0">
                <a:solidFill>
                  <a:srgbClr val="002625"/>
                </a:solidFill>
                <a:ea typeface="Calibri"/>
                <a:cs typeface="Calibri"/>
                <a:sym typeface="Calibri"/>
                <a:hlinkClick r:id="rId5"/>
              </a:rPr>
              <a:t>https://www.defense.gouv.fr/ministere/organisation-du-ministere-armees</a:t>
            </a:r>
            <a:endParaRPr sz="800" dirty="0">
              <a:solidFill>
                <a:srgbClr val="002625"/>
              </a:solidFill>
            </a:endParaRPr>
          </a:p>
        </p:txBody>
      </p:sp>
      <p:sp>
        <p:nvSpPr>
          <p:cNvPr id="2" name="Rectangle 1">
            <a:extLst>
              <a:ext uri="{FF2B5EF4-FFF2-40B4-BE49-F238E27FC236}">
                <a16:creationId xmlns:a16="http://schemas.microsoft.com/office/drawing/2014/main" id="{05D93972-C3DF-D928-A641-71573BD4802C}"/>
              </a:ext>
            </a:extLst>
          </p:cNvPr>
          <p:cNvSpPr/>
          <p:nvPr/>
        </p:nvSpPr>
        <p:spPr>
          <a:xfrm rot="5400000">
            <a:off x="7618087" y="726720"/>
            <a:ext cx="3335963" cy="5372525"/>
          </a:xfrm>
          <a:prstGeom prst="rect">
            <a:avLst/>
          </a:prstGeom>
          <a:solidFill>
            <a:srgbClr val="002625">
              <a:alpha val="2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215151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3" name="Titre 1"/>
          <p:cNvSpPr txBox="1">
            <a:spLocks/>
          </p:cNvSpPr>
          <p:nvPr/>
        </p:nvSpPr>
        <p:spPr>
          <a:xfrm>
            <a:off x="851428" y="216335"/>
            <a:ext cx="10634110"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Les bases de la chaîne de commandement (2/2) </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Google Shape;127;p5">
            <a:extLst>
              <a:ext uri="{FF2B5EF4-FFF2-40B4-BE49-F238E27FC236}">
                <a16:creationId xmlns:a16="http://schemas.microsoft.com/office/drawing/2014/main" id="{8B6EC0E3-1DEB-E5A0-F8F3-8631EE75533A}"/>
              </a:ext>
            </a:extLst>
          </p:cNvPr>
          <p:cNvSpPr/>
          <p:nvPr/>
        </p:nvSpPr>
        <p:spPr>
          <a:xfrm>
            <a:off x="609598" y="1276888"/>
            <a:ext cx="6849981" cy="4322390"/>
          </a:xfrm>
          <a:prstGeom prst="rect">
            <a:avLst/>
          </a:prstGeom>
          <a:noFill/>
          <a:ln>
            <a:noFill/>
          </a:ln>
        </p:spPr>
        <p:txBody>
          <a:bodyPr spcFirstLastPara="1" wrap="square" lIns="64350" tIns="16325" rIns="64350" bIns="16325" anchor="t" anchorCtr="0">
            <a:noAutofit/>
          </a:bodyPr>
          <a:lstStyle/>
          <a:p>
            <a:pPr marL="0" marR="0" lvl="0" indent="0" algn="just" rtl="0">
              <a:spcBef>
                <a:spcPts val="0"/>
              </a:spcBef>
              <a:spcAft>
                <a:spcPts val="0"/>
              </a:spcAft>
              <a:buNone/>
            </a:pPr>
            <a:r>
              <a:rPr lang="fr-FR" sz="1200" b="1" dirty="0">
                <a:latin typeface="Marianne" panose="02000000000000000000" pitchFamily="50" charset="0"/>
                <a:ea typeface="Verdana"/>
                <a:cs typeface="Verdana"/>
                <a:sym typeface="Verdana"/>
              </a:rPr>
              <a:t>Le ministre des Armées </a:t>
            </a:r>
            <a:endParaRPr sz="1200" dirty="0">
              <a:latin typeface="Marianne" panose="02000000000000000000" pitchFamily="50" charset="0"/>
              <a:ea typeface="Verdana"/>
              <a:cs typeface="Verdana"/>
              <a:sym typeface="Verdana"/>
            </a:endParaRPr>
          </a:p>
          <a:p>
            <a:pPr marL="0" marR="0" lvl="0" indent="0" algn="just" rtl="0">
              <a:spcBef>
                <a:spcPts val="358"/>
              </a:spcBef>
              <a:spcAft>
                <a:spcPts val="0"/>
              </a:spcAft>
              <a:buNone/>
            </a:pPr>
            <a:r>
              <a:rPr lang="fr-FR" sz="1200" dirty="0">
                <a:latin typeface="Marianne" panose="02000000000000000000" pitchFamily="50" charset="0"/>
                <a:ea typeface="Verdana"/>
                <a:cs typeface="Verdana"/>
                <a:sym typeface="Verdana"/>
              </a:rPr>
              <a:t>Le ministre des Armées </a:t>
            </a:r>
            <a:r>
              <a:rPr lang="fr-FR" sz="1200" b="1" dirty="0">
                <a:latin typeface="Marianne" panose="02000000000000000000" pitchFamily="50" charset="0"/>
                <a:ea typeface="Verdana"/>
                <a:cs typeface="Verdana"/>
                <a:sym typeface="Verdana"/>
              </a:rPr>
              <a:t>prépare et met en œuvre </a:t>
            </a:r>
            <a:r>
              <a:rPr lang="fr-FR" sz="1200" dirty="0">
                <a:latin typeface="Marianne" panose="02000000000000000000" pitchFamily="50" charset="0"/>
                <a:ea typeface="Verdana"/>
                <a:cs typeface="Verdana"/>
                <a:sym typeface="Verdana"/>
              </a:rPr>
              <a:t>la politique de défense dont il assume, avec le Premier ministre, la responsabilité devant le Parlement.</a:t>
            </a:r>
            <a:endParaRPr sz="1200" dirty="0">
              <a:latin typeface="Marianne" panose="02000000000000000000" pitchFamily="50" charset="0"/>
            </a:endParaRPr>
          </a:p>
          <a:p>
            <a:pPr marL="0" marR="0" lvl="0" indent="0" algn="just" rtl="0">
              <a:spcBef>
                <a:spcPts val="358"/>
              </a:spcBef>
              <a:spcAft>
                <a:spcPts val="0"/>
              </a:spcAft>
              <a:buNone/>
            </a:pPr>
            <a:endParaRPr sz="1200" dirty="0">
              <a:latin typeface="Marianne" panose="02000000000000000000" pitchFamily="50" charset="0"/>
              <a:ea typeface="Verdana"/>
              <a:cs typeface="Verdana"/>
              <a:sym typeface="Verdana"/>
            </a:endParaRPr>
          </a:p>
          <a:p>
            <a:pPr marL="0" marR="0" lvl="0" indent="0" algn="just" rtl="0">
              <a:spcBef>
                <a:spcPts val="358"/>
              </a:spcBef>
              <a:spcAft>
                <a:spcPts val="0"/>
              </a:spcAft>
              <a:buNone/>
            </a:pPr>
            <a:r>
              <a:rPr lang="fr-FR" sz="1200" dirty="0">
                <a:latin typeface="Marianne" panose="02000000000000000000" pitchFamily="50" charset="0"/>
                <a:ea typeface="Verdana"/>
                <a:cs typeface="Verdana"/>
                <a:sym typeface="Verdana"/>
              </a:rPr>
              <a:t>Au titre de l'autorité qu'il exerce sur les armées, directions et services :</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Il fixe </a:t>
            </a:r>
            <a:r>
              <a:rPr lang="fr-FR" sz="1200" b="1" dirty="0">
                <a:latin typeface="Marianne" panose="02000000000000000000" pitchFamily="50" charset="0"/>
                <a:ea typeface="Verdana"/>
                <a:cs typeface="Verdana"/>
                <a:sym typeface="Verdana"/>
              </a:rPr>
              <a:t>l'organisation</a:t>
            </a:r>
            <a:r>
              <a:rPr lang="fr-FR" sz="1200" dirty="0">
                <a:latin typeface="Marianne" panose="02000000000000000000" pitchFamily="50" charset="0"/>
                <a:ea typeface="Verdana"/>
                <a:cs typeface="Verdana"/>
                <a:sym typeface="Verdana"/>
              </a:rPr>
              <a:t> des armées, ainsi que des directions et services du ministère ;</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Il établit la </a:t>
            </a:r>
            <a:r>
              <a:rPr lang="fr-FR" sz="1200" b="1" dirty="0">
                <a:latin typeface="Marianne" panose="02000000000000000000" pitchFamily="50" charset="0"/>
                <a:ea typeface="Verdana"/>
                <a:cs typeface="Verdana"/>
                <a:sym typeface="Verdana"/>
              </a:rPr>
              <a:t>programmation</a:t>
            </a:r>
            <a:r>
              <a:rPr lang="fr-FR" sz="1200" dirty="0">
                <a:latin typeface="Marianne" panose="02000000000000000000" pitchFamily="50" charset="0"/>
                <a:ea typeface="Verdana"/>
                <a:cs typeface="Verdana"/>
                <a:sym typeface="Verdana"/>
              </a:rPr>
              <a:t> des effectifs, des équipements et des infrastructures ; il en contrôle la mise en œuvre;</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Il définit la politique des </a:t>
            </a:r>
            <a:r>
              <a:rPr lang="fr-FR" sz="1200" b="1" dirty="0">
                <a:latin typeface="Marianne" panose="02000000000000000000" pitchFamily="50" charset="0"/>
                <a:ea typeface="Verdana"/>
                <a:cs typeface="Verdana"/>
                <a:sym typeface="Verdana"/>
              </a:rPr>
              <a:t>ressources humaines </a:t>
            </a:r>
            <a:r>
              <a:rPr lang="fr-FR" sz="1200" dirty="0">
                <a:latin typeface="Marianne" panose="02000000000000000000" pitchFamily="50" charset="0"/>
                <a:ea typeface="Verdana"/>
                <a:cs typeface="Verdana"/>
                <a:sym typeface="Verdana"/>
              </a:rPr>
              <a:t>et veille au respect des droits et obligations des militaires ;</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Il organise le </a:t>
            </a:r>
            <a:r>
              <a:rPr lang="fr-FR" sz="1200" b="1" dirty="0">
                <a:latin typeface="Marianne" panose="02000000000000000000" pitchFamily="50" charset="0"/>
                <a:ea typeface="Verdana"/>
                <a:cs typeface="Verdana"/>
                <a:sym typeface="Verdana"/>
              </a:rPr>
              <a:t>soutien</a:t>
            </a:r>
            <a:r>
              <a:rPr lang="fr-FR" sz="1200" dirty="0">
                <a:latin typeface="Marianne" panose="02000000000000000000" pitchFamily="50" charset="0"/>
                <a:ea typeface="Verdana"/>
                <a:cs typeface="Verdana"/>
                <a:sym typeface="Verdana"/>
              </a:rPr>
              <a:t> des personnels et du matériel et fixe les orientations de la gestion du patrimoine </a:t>
            </a:r>
            <a:r>
              <a:rPr lang="fr-FR" sz="1200" dirty="0" smtClean="0">
                <a:latin typeface="Marianne" panose="02000000000000000000" pitchFamily="50" charset="0"/>
                <a:ea typeface="Verdana"/>
                <a:cs typeface="Verdana"/>
                <a:sym typeface="Verdana"/>
              </a:rPr>
              <a:t>immobilier.</a:t>
            </a:r>
            <a:endParaRPr sz="1200" dirty="0">
              <a:latin typeface="Marianne" panose="02000000000000000000" pitchFamily="50" charset="0"/>
            </a:endParaRPr>
          </a:p>
          <a:p>
            <a:pPr marL="0" marR="0" lvl="0" indent="0" algn="just" rtl="0">
              <a:spcBef>
                <a:spcPts val="358"/>
              </a:spcBef>
              <a:spcAft>
                <a:spcPts val="0"/>
              </a:spcAft>
              <a:buNone/>
            </a:pPr>
            <a:endParaRPr sz="1200" dirty="0">
              <a:latin typeface="Marianne" panose="02000000000000000000" pitchFamily="50" charset="0"/>
              <a:ea typeface="Verdana"/>
              <a:cs typeface="Verdana"/>
              <a:sym typeface="Verdana"/>
            </a:endParaRPr>
          </a:p>
          <a:p>
            <a:pPr marL="0" marR="0" lvl="0" indent="0" algn="just" rtl="0">
              <a:spcBef>
                <a:spcPts val="358"/>
              </a:spcBef>
              <a:spcAft>
                <a:spcPts val="0"/>
              </a:spcAft>
              <a:buNone/>
            </a:pPr>
            <a:r>
              <a:rPr lang="fr-FR" sz="1200" dirty="0">
                <a:latin typeface="Marianne" panose="02000000000000000000" pitchFamily="50" charset="0"/>
                <a:ea typeface="Verdana"/>
                <a:cs typeface="Verdana"/>
                <a:sym typeface="Verdana"/>
              </a:rPr>
              <a:t>Au titre de la mise en condition d'emploi et de la sécurité des armées, il est responsable de la sécurité des moyens militaires de défense et de la préparation des armées.</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Il conduit les </a:t>
            </a:r>
            <a:r>
              <a:rPr lang="fr-FR" sz="1200" b="1" dirty="0">
                <a:latin typeface="Marianne" panose="02000000000000000000" pitchFamily="50" charset="0"/>
                <a:ea typeface="Verdana"/>
                <a:cs typeface="Verdana"/>
                <a:sym typeface="Verdana"/>
              </a:rPr>
              <a:t>négociations internationales </a:t>
            </a:r>
            <a:r>
              <a:rPr lang="fr-FR" sz="1200" dirty="0">
                <a:latin typeface="Marianne" panose="02000000000000000000" pitchFamily="50" charset="0"/>
                <a:ea typeface="Verdana"/>
                <a:cs typeface="Verdana"/>
                <a:sym typeface="Verdana"/>
              </a:rPr>
              <a:t>intéressant la défense.</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Il définit la stratégie et les actions à mener en termes de </a:t>
            </a:r>
            <a:r>
              <a:rPr lang="fr-FR" sz="1200" b="1" dirty="0">
                <a:latin typeface="Marianne" panose="02000000000000000000" pitchFamily="50" charset="0"/>
                <a:ea typeface="Verdana"/>
                <a:cs typeface="Verdana"/>
                <a:sym typeface="Verdana"/>
              </a:rPr>
              <a:t>politique industrielle et de recherche </a:t>
            </a:r>
            <a:r>
              <a:rPr lang="fr-FR" sz="1200" dirty="0">
                <a:latin typeface="Marianne" panose="02000000000000000000" pitchFamily="50" charset="0"/>
                <a:ea typeface="Verdana"/>
                <a:cs typeface="Verdana"/>
                <a:sym typeface="Verdana"/>
              </a:rPr>
              <a:t>dans les domaines intéressant la défense.</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Il traite des affaires relatives aux </a:t>
            </a:r>
            <a:r>
              <a:rPr lang="fr-FR" sz="1200" b="1" dirty="0">
                <a:latin typeface="Marianne" panose="02000000000000000000" pitchFamily="50" charset="0"/>
                <a:ea typeface="Verdana"/>
                <a:cs typeface="Verdana"/>
                <a:sym typeface="Verdana"/>
              </a:rPr>
              <a:t>anciens combattants et aux victimes de la guerre, </a:t>
            </a:r>
            <a:r>
              <a:rPr lang="fr-FR" sz="1200" dirty="0">
                <a:latin typeface="Marianne" panose="02000000000000000000" pitchFamily="50" charset="0"/>
                <a:ea typeface="Verdana"/>
                <a:cs typeface="Verdana"/>
                <a:sym typeface="Verdana"/>
              </a:rPr>
              <a:t>au lien entre les armées et la nation, à la réserve militaire et aux questions relatives aux rapatriés.</a:t>
            </a:r>
            <a:endParaRPr sz="1200" dirty="0">
              <a:latin typeface="Marianne" panose="02000000000000000000" pitchFamily="50" charset="0"/>
            </a:endParaRPr>
          </a:p>
        </p:txBody>
      </p:sp>
      <p:pic>
        <p:nvPicPr>
          <p:cNvPr id="4" name="Image 3">
            <a:extLst>
              <a:ext uri="{FF2B5EF4-FFF2-40B4-BE49-F238E27FC236}">
                <a16:creationId xmlns:a16="http://schemas.microsoft.com/office/drawing/2014/main" id="{088E20D5-B069-A7E3-3AC4-7FEAD64DDAE6}"/>
              </a:ext>
            </a:extLst>
          </p:cNvPr>
          <p:cNvPicPr>
            <a:picLocks noChangeAspect="1"/>
          </p:cNvPicPr>
          <p:nvPr/>
        </p:nvPicPr>
        <p:blipFill rotWithShape="1">
          <a:blip r:embed="rId4">
            <a:extLst>
              <a:ext uri="{28A0092B-C50C-407E-A947-70E740481C1C}">
                <a14:useLocalDpi xmlns:a14="http://schemas.microsoft.com/office/drawing/2010/main" val="0"/>
              </a:ext>
            </a:extLst>
          </a:blip>
          <a:srcRect b="24857"/>
          <a:stretch/>
        </p:blipFill>
        <p:spPr>
          <a:xfrm>
            <a:off x="7968032" y="1399844"/>
            <a:ext cx="3614370" cy="4076478"/>
          </a:xfrm>
          <a:prstGeom prst="rect">
            <a:avLst/>
          </a:prstGeom>
        </p:spPr>
      </p:pic>
      <p:sp>
        <p:nvSpPr>
          <p:cNvPr id="5" name="Rectangle 4">
            <a:extLst>
              <a:ext uri="{FF2B5EF4-FFF2-40B4-BE49-F238E27FC236}">
                <a16:creationId xmlns:a16="http://schemas.microsoft.com/office/drawing/2014/main" id="{2B17ECBE-7F07-5E45-7CFA-8D2DF0679F37}"/>
              </a:ext>
            </a:extLst>
          </p:cNvPr>
          <p:cNvSpPr/>
          <p:nvPr/>
        </p:nvSpPr>
        <p:spPr>
          <a:xfrm rot="5400000">
            <a:off x="7738136" y="1632059"/>
            <a:ext cx="4073231" cy="3615299"/>
          </a:xfrm>
          <a:prstGeom prst="rect">
            <a:avLst/>
          </a:prstGeom>
          <a:solidFill>
            <a:srgbClr val="002625">
              <a:alpha val="4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Google Shape;119;p4">
            <a:extLst>
              <a:ext uri="{FF2B5EF4-FFF2-40B4-BE49-F238E27FC236}">
                <a16:creationId xmlns:a16="http://schemas.microsoft.com/office/drawing/2014/main" id="{3C81C61F-D436-9435-ABF4-597261215616}"/>
              </a:ext>
            </a:extLst>
          </p:cNvPr>
          <p:cNvSpPr txBox="1"/>
          <p:nvPr/>
        </p:nvSpPr>
        <p:spPr>
          <a:xfrm>
            <a:off x="8478043" y="6610562"/>
            <a:ext cx="3760524" cy="215403"/>
          </a:xfrm>
          <a:prstGeom prst="rect">
            <a:avLst/>
          </a:prstGeom>
          <a:noFill/>
          <a:ln>
            <a:noFill/>
          </a:ln>
        </p:spPr>
        <p:txBody>
          <a:bodyPr spcFirstLastPara="1" wrap="square" lIns="91425" tIns="45700" rIns="91425" bIns="45700" anchor="t" anchorCtr="0">
            <a:spAutoFit/>
          </a:bodyPr>
          <a:lstStyle/>
          <a:p>
            <a:pPr lvl="0">
              <a:buClr>
                <a:srgbClr val="000000"/>
              </a:buClr>
              <a:buSzPts val="1000"/>
            </a:pPr>
            <a:r>
              <a:rPr lang="fr-FR" sz="800" b="0" i="0" u="none" strike="noStrike" cap="none" dirty="0">
                <a:solidFill>
                  <a:srgbClr val="002625"/>
                </a:solidFill>
                <a:latin typeface="Calibri"/>
                <a:ea typeface="Calibri"/>
                <a:cs typeface="Calibri"/>
                <a:sym typeface="Calibri"/>
              </a:rPr>
              <a:t>Source </a:t>
            </a:r>
            <a:r>
              <a:rPr lang="fr-FR" sz="800" dirty="0">
                <a:solidFill>
                  <a:srgbClr val="002625"/>
                </a:solidFill>
                <a:ea typeface="Calibri"/>
                <a:cs typeface="Calibri"/>
                <a:sym typeface="Calibri"/>
              </a:rPr>
              <a:t>: </a:t>
            </a:r>
            <a:r>
              <a:rPr lang="fr-FR" sz="800" dirty="0">
                <a:solidFill>
                  <a:srgbClr val="002625"/>
                </a:solidFill>
                <a:ea typeface="Calibri"/>
                <a:cs typeface="Calibri"/>
                <a:sym typeface="Calibri"/>
                <a:hlinkClick r:id="rId5"/>
              </a:rPr>
              <a:t>https://www.defense.gouv.fr/ministere/organisation-du-ministere-armees</a:t>
            </a:r>
            <a:endParaRPr sz="800" dirty="0">
              <a:solidFill>
                <a:srgbClr val="002625"/>
              </a:solidFill>
            </a:endParaRPr>
          </a:p>
        </p:txBody>
      </p:sp>
    </p:spTree>
    <p:extLst>
      <p:ext uri="{BB962C8B-B14F-4D97-AF65-F5344CB8AC3E}">
        <p14:creationId xmlns:p14="http://schemas.microsoft.com/office/powerpoint/2010/main" val="19330307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3" name="Titre 1"/>
          <p:cNvSpPr txBox="1">
            <a:spLocks/>
          </p:cNvSpPr>
          <p:nvPr/>
        </p:nvSpPr>
        <p:spPr>
          <a:xfrm>
            <a:off x="851428" y="260730"/>
            <a:ext cx="10634110"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Rôle du CEMA</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136;p6">
            <a:extLst>
              <a:ext uri="{FF2B5EF4-FFF2-40B4-BE49-F238E27FC236}">
                <a16:creationId xmlns:a16="http://schemas.microsoft.com/office/drawing/2014/main" id="{A4AA2559-A582-3D09-7EF3-324815A05025}"/>
              </a:ext>
            </a:extLst>
          </p:cNvPr>
          <p:cNvSpPr txBox="1"/>
          <p:nvPr/>
        </p:nvSpPr>
        <p:spPr>
          <a:xfrm>
            <a:off x="8264299" y="6534896"/>
            <a:ext cx="3927701" cy="215403"/>
          </a:xfrm>
          <a:prstGeom prst="rect">
            <a:avLst/>
          </a:prstGeom>
          <a:noFill/>
          <a:ln>
            <a:noFill/>
          </a:ln>
        </p:spPr>
        <p:txBody>
          <a:bodyPr spcFirstLastPara="1" wrap="square" lIns="91425" tIns="45700" rIns="91425" bIns="45700" anchor="t" anchorCtr="0">
            <a:spAutoFit/>
          </a:bodyPr>
          <a:lstStyle/>
          <a:p>
            <a:pPr lvl="0">
              <a:buClr>
                <a:srgbClr val="000000"/>
              </a:buClr>
              <a:buSzPts val="1000"/>
            </a:pPr>
            <a:r>
              <a:rPr lang="fr-FR" sz="800" b="0" i="0" u="none" strike="noStrike" cap="none" dirty="0" smtClean="0">
                <a:solidFill>
                  <a:srgbClr val="000000"/>
                </a:solidFill>
                <a:latin typeface="Calibri"/>
                <a:ea typeface="Calibri"/>
                <a:cs typeface="Calibri"/>
                <a:sym typeface="Calibri"/>
              </a:rPr>
              <a:t>Source :  </a:t>
            </a:r>
            <a:r>
              <a:rPr lang="fr-FR" sz="800" dirty="0">
                <a:solidFill>
                  <a:srgbClr val="000000"/>
                </a:solidFill>
                <a:ea typeface="Calibri"/>
                <a:cs typeface="Calibri"/>
                <a:sym typeface="Calibri"/>
                <a:hlinkClick r:id="rId4"/>
              </a:rPr>
              <a:t>https://www.defense.gouv.fr/ema/chef-detat-major-armees/fonctions-decret</a:t>
            </a:r>
            <a:endParaRPr sz="1400" dirty="0"/>
          </a:p>
        </p:txBody>
      </p:sp>
      <p:sp>
        <p:nvSpPr>
          <p:cNvPr id="6" name="Google Shape;137;p6">
            <a:extLst>
              <a:ext uri="{FF2B5EF4-FFF2-40B4-BE49-F238E27FC236}">
                <a16:creationId xmlns:a16="http://schemas.microsoft.com/office/drawing/2014/main" id="{4C7DEB68-21C6-B2E5-9B80-E2CD921E9B7D}"/>
              </a:ext>
            </a:extLst>
          </p:cNvPr>
          <p:cNvSpPr/>
          <p:nvPr/>
        </p:nvSpPr>
        <p:spPr>
          <a:xfrm>
            <a:off x="517661" y="1099805"/>
            <a:ext cx="5191478" cy="5237386"/>
          </a:xfrm>
          <a:prstGeom prst="rect">
            <a:avLst/>
          </a:prstGeom>
          <a:noFill/>
          <a:ln>
            <a:noFill/>
          </a:ln>
        </p:spPr>
        <p:txBody>
          <a:bodyPr spcFirstLastPara="1" wrap="square" lIns="64350" tIns="16325" rIns="64350" bIns="16325" anchor="t" anchorCtr="0">
            <a:noAutofit/>
          </a:bodyPr>
          <a:lstStyle/>
          <a:p>
            <a:pPr marL="0" marR="0" lvl="0" indent="0" algn="just" rtl="0">
              <a:spcBef>
                <a:spcPts val="0"/>
              </a:spcBef>
              <a:spcAft>
                <a:spcPts val="0"/>
              </a:spcAft>
              <a:buNone/>
            </a:pPr>
            <a:r>
              <a:rPr lang="fr-FR" sz="1200" dirty="0">
                <a:latin typeface="Marianne" panose="02000000000000000000" pitchFamily="50" charset="0"/>
                <a:ea typeface="Verdana"/>
                <a:cs typeface="Verdana"/>
                <a:sym typeface="Verdana"/>
              </a:rPr>
              <a:t>Sous l'autorité du Président de la République et du gouvernement, et sous réserve des dispositions particulières relatives à la dissuasion, le Chef d’état-major des armées (</a:t>
            </a:r>
            <a:r>
              <a:rPr lang="fr-FR" sz="1200" b="1" dirty="0">
                <a:latin typeface="Marianne" panose="02000000000000000000" pitchFamily="50" charset="0"/>
                <a:ea typeface="Verdana"/>
                <a:cs typeface="Verdana"/>
                <a:sym typeface="Verdana"/>
              </a:rPr>
              <a:t>CEMA)</a:t>
            </a:r>
            <a:r>
              <a:rPr lang="fr-FR" sz="1200" dirty="0">
                <a:latin typeface="Marianne" panose="02000000000000000000" pitchFamily="50" charset="0"/>
                <a:ea typeface="Verdana"/>
                <a:cs typeface="Verdana"/>
                <a:sym typeface="Verdana"/>
              </a:rPr>
              <a:t> est </a:t>
            </a:r>
            <a:r>
              <a:rPr lang="fr-FR" sz="1200" b="1" dirty="0">
                <a:latin typeface="Marianne" panose="02000000000000000000" pitchFamily="50" charset="0"/>
                <a:ea typeface="Verdana"/>
                <a:cs typeface="Verdana"/>
                <a:sym typeface="Verdana"/>
              </a:rPr>
              <a:t>responsable de l'emploi des forces et assure le commandement des opérations militaires.</a:t>
            </a:r>
            <a:endParaRPr sz="1200" dirty="0">
              <a:latin typeface="Marianne" panose="02000000000000000000" pitchFamily="50" charset="0"/>
              <a:ea typeface="Verdana"/>
              <a:cs typeface="Verdana"/>
              <a:sym typeface="Verdana"/>
            </a:endParaRPr>
          </a:p>
          <a:p>
            <a:pPr marL="0" marR="0" lvl="0" indent="0" algn="just" rtl="0">
              <a:spcBef>
                <a:spcPts val="358"/>
              </a:spcBef>
              <a:spcAft>
                <a:spcPts val="0"/>
              </a:spcAft>
              <a:buNone/>
            </a:pPr>
            <a:r>
              <a:rPr lang="fr-FR" sz="1200" dirty="0">
                <a:latin typeface="Marianne" panose="02000000000000000000" pitchFamily="50" charset="0"/>
                <a:ea typeface="Verdana"/>
                <a:cs typeface="Verdana"/>
                <a:sym typeface="Verdana"/>
              </a:rPr>
              <a:t>Il est le conseiller militaire du Gouvernement.</a:t>
            </a:r>
            <a:endParaRPr sz="1200" dirty="0">
              <a:latin typeface="Marianne" panose="02000000000000000000" pitchFamily="50" charset="0"/>
            </a:endParaRPr>
          </a:p>
          <a:p>
            <a:pPr marL="0" marR="0" lvl="0" indent="0" algn="just" rtl="0">
              <a:spcBef>
                <a:spcPts val="358"/>
              </a:spcBef>
              <a:spcAft>
                <a:spcPts val="0"/>
              </a:spcAft>
              <a:buNone/>
            </a:pPr>
            <a:r>
              <a:rPr lang="fr-FR" sz="1200" dirty="0">
                <a:latin typeface="Marianne" panose="02000000000000000000" pitchFamily="50" charset="0"/>
                <a:ea typeface="Verdana"/>
                <a:cs typeface="Verdana"/>
                <a:sym typeface="Verdana"/>
              </a:rPr>
              <a:t>Il est responsable : </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de l'organisation interarmées et de l'organisation générale des armées ;</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de l'expression du besoin en matière de ressources humaines civiles et militaires des armées et des organismes interarmées ;</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de la condition militaire et du moral des armées et organismes interarmées ;</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de la définition du format d'ensemble des armées et de leur cohérence capacitaire ;</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de la préparation et de la mise en condition d'emploi des armées. Il définit les objectifs de leur préparation et contrôle leur aptitude à remplir leurs missions ;</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du soutien des armées. Il en fixe l'organisation générale et les objectifs ;</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du renseignement d'intérêt militaire. Il assure la direction générale de la recherche et de l'exploitation du renseignement militaire et a autorité sur la direction du renseignement militaire ;</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des relations internationales militaires. Il est chargé des relations avec les armées étrangères et les structures militaires de l'Union européenne et de l'Organisation du traité de l'Atlantique Nord (OTAN).</a:t>
            </a:r>
            <a:endParaRPr sz="1200" dirty="0">
              <a:latin typeface="Marianne" panose="02000000000000000000" pitchFamily="50" charset="0"/>
            </a:endParaRPr>
          </a:p>
          <a:p>
            <a:pPr marL="0" marR="0" lvl="0" indent="0" algn="just" rtl="0">
              <a:spcBef>
                <a:spcPts val="358"/>
              </a:spcBef>
              <a:spcAft>
                <a:spcPts val="0"/>
              </a:spcAft>
              <a:buNone/>
            </a:pPr>
            <a:endParaRPr sz="1200" dirty="0">
              <a:latin typeface="Marianne" panose="02000000000000000000" pitchFamily="50" charset="0"/>
              <a:ea typeface="Verdana"/>
              <a:cs typeface="Verdana"/>
              <a:sym typeface="Verdana"/>
            </a:endParaRPr>
          </a:p>
        </p:txBody>
      </p:sp>
      <p:pic>
        <p:nvPicPr>
          <p:cNvPr id="1028" name="Picture 4" descr="Général d'armée Thierry Burkhard, chef d'état-major des armées">
            <a:extLst>
              <a:ext uri="{FF2B5EF4-FFF2-40B4-BE49-F238E27FC236}">
                <a16:creationId xmlns:a16="http://schemas.microsoft.com/office/drawing/2014/main" id="{FF0DBE39-4A8D-D319-11F7-6DC621DEE7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82863" y="1193352"/>
            <a:ext cx="4983232" cy="2793630"/>
          </a:xfrm>
          <a:prstGeom prst="rect">
            <a:avLst/>
          </a:prstGeom>
          <a:solidFill>
            <a:srgbClr val="002625">
              <a:alpha val="23000"/>
            </a:srgbClr>
          </a:solidFill>
          <a:ln>
            <a:noFill/>
          </a:ln>
        </p:spPr>
      </p:pic>
      <p:sp>
        <p:nvSpPr>
          <p:cNvPr id="7" name="Rectangle 6">
            <a:extLst>
              <a:ext uri="{FF2B5EF4-FFF2-40B4-BE49-F238E27FC236}">
                <a16:creationId xmlns:a16="http://schemas.microsoft.com/office/drawing/2014/main" id="{4A6192F4-A359-03C0-857B-17CF0776C9D7}"/>
              </a:ext>
            </a:extLst>
          </p:cNvPr>
          <p:cNvSpPr/>
          <p:nvPr/>
        </p:nvSpPr>
        <p:spPr>
          <a:xfrm rot="5400000">
            <a:off x="7577665" y="98551"/>
            <a:ext cx="2793629" cy="4983231"/>
          </a:xfrm>
          <a:prstGeom prst="rect">
            <a:avLst/>
          </a:prstGeom>
          <a:solidFill>
            <a:srgbClr val="002625">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e 7">
            <a:extLst>
              <a:ext uri="{FF2B5EF4-FFF2-40B4-BE49-F238E27FC236}">
                <a16:creationId xmlns:a16="http://schemas.microsoft.com/office/drawing/2014/main" id="{BE1BD07A-DF0E-ABBA-0F5A-8A6234360957}"/>
              </a:ext>
            </a:extLst>
          </p:cNvPr>
          <p:cNvGrpSpPr/>
          <p:nvPr/>
        </p:nvGrpSpPr>
        <p:grpSpPr>
          <a:xfrm>
            <a:off x="6911373" y="4664903"/>
            <a:ext cx="367772" cy="425873"/>
            <a:chOff x="5414418" y="4053619"/>
            <a:chExt cx="965691" cy="946638"/>
          </a:xfrm>
        </p:grpSpPr>
        <p:sp>
          <p:nvSpPr>
            <p:cNvPr id="9" name="Étoile à 5 branches 6">
              <a:extLst>
                <a:ext uri="{FF2B5EF4-FFF2-40B4-BE49-F238E27FC236}">
                  <a16:creationId xmlns:a16="http://schemas.microsoft.com/office/drawing/2014/main" id="{5AE0A40E-697C-5A5B-FAAE-67313C0EC309}"/>
                </a:ext>
              </a:extLst>
            </p:cNvPr>
            <p:cNvSpPr/>
            <p:nvPr/>
          </p:nvSpPr>
          <p:spPr>
            <a:xfrm>
              <a:off x="5766111" y="4053619"/>
              <a:ext cx="266700" cy="237392"/>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10" name="Étoile à 5 branches 7">
              <a:extLst>
                <a:ext uri="{FF2B5EF4-FFF2-40B4-BE49-F238E27FC236}">
                  <a16:creationId xmlns:a16="http://schemas.microsoft.com/office/drawing/2014/main" id="{78DDBFA7-8A62-97E4-A2CB-E94C60BBDBAE}"/>
                </a:ext>
              </a:extLst>
            </p:cNvPr>
            <p:cNvSpPr/>
            <p:nvPr/>
          </p:nvSpPr>
          <p:spPr>
            <a:xfrm>
              <a:off x="5766111" y="4408242"/>
              <a:ext cx="266700" cy="237392"/>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11" name="Étoile à 5 branches 8">
              <a:extLst>
                <a:ext uri="{FF2B5EF4-FFF2-40B4-BE49-F238E27FC236}">
                  <a16:creationId xmlns:a16="http://schemas.microsoft.com/office/drawing/2014/main" id="{CC939DB5-3D46-1667-F39B-B294D7500B6D}"/>
                </a:ext>
              </a:extLst>
            </p:cNvPr>
            <p:cNvSpPr/>
            <p:nvPr/>
          </p:nvSpPr>
          <p:spPr>
            <a:xfrm>
              <a:off x="5766111" y="4762865"/>
              <a:ext cx="266700" cy="237392"/>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12" name="Étoile à 5 branches 9">
              <a:extLst>
                <a:ext uri="{FF2B5EF4-FFF2-40B4-BE49-F238E27FC236}">
                  <a16:creationId xmlns:a16="http://schemas.microsoft.com/office/drawing/2014/main" id="{372E9385-AA27-E362-A0F5-AEE1C80D0D0F}"/>
                </a:ext>
              </a:extLst>
            </p:cNvPr>
            <p:cNvSpPr/>
            <p:nvPr/>
          </p:nvSpPr>
          <p:spPr>
            <a:xfrm>
              <a:off x="6113409" y="4525473"/>
              <a:ext cx="266700" cy="237392"/>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14" name="Étoile à 5 branches 10">
              <a:extLst>
                <a:ext uri="{FF2B5EF4-FFF2-40B4-BE49-F238E27FC236}">
                  <a16:creationId xmlns:a16="http://schemas.microsoft.com/office/drawing/2014/main" id="{3954D636-4E12-E2CD-8B81-B2317C06995D}"/>
                </a:ext>
              </a:extLst>
            </p:cNvPr>
            <p:cNvSpPr/>
            <p:nvPr/>
          </p:nvSpPr>
          <p:spPr>
            <a:xfrm>
              <a:off x="5414418" y="4526938"/>
              <a:ext cx="266700" cy="237392"/>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grpSp>
      <p:sp>
        <p:nvSpPr>
          <p:cNvPr id="15" name="Titre 1">
            <a:extLst>
              <a:ext uri="{FF2B5EF4-FFF2-40B4-BE49-F238E27FC236}">
                <a16:creationId xmlns:a16="http://schemas.microsoft.com/office/drawing/2014/main" id="{84EDB41E-B5EC-509B-0FAD-72ACF6222B27}"/>
              </a:ext>
            </a:extLst>
          </p:cNvPr>
          <p:cNvSpPr txBox="1">
            <a:spLocks/>
          </p:cNvSpPr>
          <p:nvPr/>
        </p:nvSpPr>
        <p:spPr>
          <a:xfrm>
            <a:off x="6777867" y="4628086"/>
            <a:ext cx="4966047" cy="60498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pPr>
            <a:r>
              <a:rPr lang="fr-FR" sz="1400" b="1" dirty="0">
                <a:latin typeface="Marianne" panose="02000000000000000000" pitchFamily="50" charset="0"/>
                <a:ea typeface="Verdana" panose="020B0604030504040204" pitchFamily="34" charset="0"/>
              </a:rPr>
              <a:t>Général d’armée Thierry </a:t>
            </a:r>
            <a:r>
              <a:rPr lang="fr-FR" sz="1400" b="1" dirty="0" err="1">
                <a:latin typeface="Marianne" panose="02000000000000000000" pitchFamily="50" charset="0"/>
                <a:ea typeface="Verdana" panose="020B0604030504040204" pitchFamily="34" charset="0"/>
              </a:rPr>
              <a:t>Burkhard</a:t>
            </a:r>
            <a:endParaRPr lang="fr-FR" sz="1400" b="1" dirty="0">
              <a:latin typeface="Marianne" panose="02000000000000000000" pitchFamily="50" charset="0"/>
              <a:ea typeface="Verdana" panose="020B0604030504040204" pitchFamily="34" charset="0"/>
            </a:endParaRPr>
          </a:p>
          <a:p>
            <a:pPr algn="ctr">
              <a:lnSpc>
                <a:spcPct val="150000"/>
              </a:lnSpc>
            </a:pPr>
            <a:r>
              <a:rPr lang="fr-FR" sz="1400" b="1" dirty="0">
                <a:latin typeface="Marianne" panose="02000000000000000000" pitchFamily="50" charset="0"/>
                <a:ea typeface="Verdana" panose="020B0604030504040204" pitchFamily="34" charset="0"/>
              </a:rPr>
              <a:t>Chef d’état-major des armées</a:t>
            </a:r>
            <a:endParaRPr lang="fr-FR" sz="1400" dirty="0">
              <a:latin typeface="Marianne" panose="02000000000000000000" pitchFamily="50" charset="0"/>
              <a:ea typeface="Verdana" panose="020B0604030504040204" pitchFamily="34" charset="0"/>
            </a:endParaRPr>
          </a:p>
        </p:txBody>
      </p:sp>
      <p:sp>
        <p:nvSpPr>
          <p:cNvPr id="16" name="Titre 1">
            <a:extLst>
              <a:ext uri="{FF2B5EF4-FFF2-40B4-BE49-F238E27FC236}">
                <a16:creationId xmlns:a16="http://schemas.microsoft.com/office/drawing/2014/main" id="{79B62509-9320-27DD-1575-570CBA724F6B}"/>
              </a:ext>
            </a:extLst>
          </p:cNvPr>
          <p:cNvSpPr txBox="1">
            <a:spLocks/>
          </p:cNvSpPr>
          <p:nvPr/>
        </p:nvSpPr>
        <p:spPr>
          <a:xfrm>
            <a:off x="6911373" y="4983319"/>
            <a:ext cx="4966047" cy="60498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1200" dirty="0">
                <a:latin typeface="Marianne" panose="02000000000000000000" pitchFamily="50" charset="0"/>
                <a:ea typeface="Verdana" panose="020B0604030504040204" pitchFamily="34" charset="0"/>
              </a:rPr>
              <a:t>Lien vers sa biographie </a:t>
            </a:r>
            <a:r>
              <a:rPr lang="fr-FR" sz="1200" dirty="0">
                <a:latin typeface="Marianne" panose="02000000000000000000" pitchFamily="50" charset="0"/>
                <a:ea typeface="Verdana" panose="020B0604030504040204" pitchFamily="34" charset="0"/>
                <a:hlinkClick r:id="rId6"/>
              </a:rPr>
              <a:t>ici</a:t>
            </a:r>
            <a:endParaRPr lang="fr-FR" sz="1200" dirty="0">
              <a:latin typeface="Marianne" panose="02000000000000000000" pitchFamily="50" charset="0"/>
              <a:ea typeface="Verdana" panose="020B0604030504040204" pitchFamily="34" charset="0"/>
            </a:endParaRPr>
          </a:p>
        </p:txBody>
      </p:sp>
    </p:spTree>
    <p:extLst>
      <p:ext uri="{BB962C8B-B14F-4D97-AF65-F5344CB8AC3E}">
        <p14:creationId xmlns:p14="http://schemas.microsoft.com/office/powerpoint/2010/main" val="1925167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3" name="Titre 1"/>
          <p:cNvSpPr txBox="1">
            <a:spLocks/>
          </p:cNvSpPr>
          <p:nvPr/>
        </p:nvSpPr>
        <p:spPr>
          <a:xfrm>
            <a:off x="851428" y="255070"/>
            <a:ext cx="10634110"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Rôle du CEMAT</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136;p6">
            <a:extLst>
              <a:ext uri="{FF2B5EF4-FFF2-40B4-BE49-F238E27FC236}">
                <a16:creationId xmlns:a16="http://schemas.microsoft.com/office/drawing/2014/main" id="{A3F54556-213B-65A9-FC0C-57A09B3B6010}"/>
              </a:ext>
            </a:extLst>
          </p:cNvPr>
          <p:cNvSpPr txBox="1"/>
          <p:nvPr/>
        </p:nvSpPr>
        <p:spPr>
          <a:xfrm>
            <a:off x="6826557" y="6556420"/>
            <a:ext cx="7382502" cy="215403"/>
          </a:xfrm>
          <a:prstGeom prst="rect">
            <a:avLst/>
          </a:prstGeom>
          <a:noFill/>
          <a:ln>
            <a:noFill/>
          </a:ln>
        </p:spPr>
        <p:txBody>
          <a:bodyPr spcFirstLastPara="1" wrap="square" lIns="91425" tIns="45700" rIns="91425" bIns="45700" anchor="t" anchorCtr="0">
            <a:spAutoFit/>
          </a:bodyPr>
          <a:lstStyle/>
          <a:p>
            <a:pPr lvl="0">
              <a:buClr>
                <a:srgbClr val="000000"/>
              </a:buClr>
              <a:buSzPts val="1000"/>
            </a:pPr>
            <a:r>
              <a:rPr lang="fr-FR" sz="800" b="0" i="0" u="none" strike="noStrike" cap="none" dirty="0" smtClean="0">
                <a:solidFill>
                  <a:srgbClr val="002625"/>
                </a:solidFill>
                <a:latin typeface="Calibri"/>
                <a:ea typeface="Calibri"/>
                <a:cs typeface="Calibri"/>
                <a:sym typeface="Calibri"/>
              </a:rPr>
              <a:t>Source </a:t>
            </a:r>
            <a:r>
              <a:rPr lang="fr-FR" sz="800" b="0" i="0" u="none" strike="noStrike" cap="none" dirty="0">
                <a:solidFill>
                  <a:srgbClr val="002625"/>
                </a:solidFill>
                <a:latin typeface="Calibri"/>
                <a:ea typeface="Calibri"/>
                <a:cs typeface="Calibri"/>
                <a:sym typeface="Calibri"/>
              </a:rPr>
              <a:t>: </a:t>
            </a:r>
            <a:r>
              <a:rPr lang="fr-FR" sz="800" dirty="0" smtClean="0">
                <a:solidFill>
                  <a:srgbClr val="002625"/>
                </a:solidFill>
                <a:ea typeface="Calibri"/>
                <a:cs typeface="Calibri"/>
                <a:sym typeface="Calibri"/>
                <a:hlinkClick r:id="rId4"/>
              </a:rPr>
              <a:t>https</a:t>
            </a:r>
            <a:r>
              <a:rPr lang="fr-FR" sz="800" dirty="0">
                <a:solidFill>
                  <a:srgbClr val="002625"/>
                </a:solidFill>
                <a:ea typeface="Calibri"/>
                <a:cs typeface="Calibri"/>
                <a:sym typeface="Calibri"/>
                <a:hlinkClick r:id="rId4"/>
              </a:rPr>
              <a:t>://www.defense.gouv.fr/terre/chef-detat-major-larmee-terre/attributions-du-chef-detat-major-larmee-terre</a:t>
            </a:r>
            <a:endParaRPr sz="800" dirty="0">
              <a:solidFill>
                <a:srgbClr val="002625"/>
              </a:solidFill>
            </a:endParaRPr>
          </a:p>
        </p:txBody>
      </p:sp>
      <p:sp>
        <p:nvSpPr>
          <p:cNvPr id="6" name="Google Shape;135;p6">
            <a:extLst>
              <a:ext uri="{FF2B5EF4-FFF2-40B4-BE49-F238E27FC236}">
                <a16:creationId xmlns:a16="http://schemas.microsoft.com/office/drawing/2014/main" id="{30DDF4DE-9F87-8F7C-11EA-4234DD923629}"/>
              </a:ext>
            </a:extLst>
          </p:cNvPr>
          <p:cNvSpPr/>
          <p:nvPr/>
        </p:nvSpPr>
        <p:spPr>
          <a:xfrm>
            <a:off x="651511" y="1202899"/>
            <a:ext cx="5773352" cy="3873132"/>
          </a:xfrm>
          <a:prstGeom prst="rect">
            <a:avLst/>
          </a:prstGeom>
          <a:noFill/>
          <a:ln>
            <a:noFill/>
          </a:ln>
        </p:spPr>
        <p:txBody>
          <a:bodyPr spcFirstLastPara="1" wrap="square" lIns="64350" tIns="16325" rIns="64350" bIns="16325" anchor="t" anchorCtr="0">
            <a:noAutofit/>
          </a:bodyPr>
          <a:lstStyle/>
          <a:p>
            <a:pPr marL="0" marR="0" lvl="0" indent="0" algn="just" rtl="0">
              <a:spcBef>
                <a:spcPts val="0"/>
              </a:spcBef>
              <a:spcAft>
                <a:spcPts val="0"/>
              </a:spcAft>
              <a:buNone/>
            </a:pPr>
            <a:r>
              <a:rPr lang="fr-FR" sz="1200" dirty="0">
                <a:latin typeface="Marianne" panose="02000000000000000000" pitchFamily="50" charset="0"/>
                <a:ea typeface="Verdana"/>
                <a:cs typeface="Verdana"/>
                <a:sym typeface="Verdana"/>
              </a:rPr>
              <a:t>Le Chef d’état-major de l’armée de terre (</a:t>
            </a:r>
            <a:r>
              <a:rPr lang="fr-FR" sz="1200" b="1" dirty="0">
                <a:latin typeface="Marianne" panose="02000000000000000000" pitchFamily="50" charset="0"/>
                <a:ea typeface="Verdana"/>
                <a:cs typeface="Verdana"/>
                <a:sym typeface="Verdana"/>
              </a:rPr>
              <a:t>CEMAT)</a:t>
            </a:r>
            <a:r>
              <a:rPr lang="fr-FR" sz="1200" dirty="0">
                <a:latin typeface="Marianne" panose="02000000000000000000" pitchFamily="50" charset="0"/>
                <a:ea typeface="Verdana"/>
                <a:cs typeface="Verdana"/>
                <a:sym typeface="Verdana"/>
              </a:rPr>
              <a:t> assiste et conseille le CEMA au titre de l’expertise propre à l’armée de Terre. Cette expertise concerne l’emploi des forces et le domaine de commandement organique. </a:t>
            </a:r>
            <a:endParaRPr sz="1200" dirty="0">
              <a:latin typeface="Marianne" panose="02000000000000000000" pitchFamily="50" charset="0"/>
            </a:endParaRPr>
          </a:p>
          <a:p>
            <a:pPr marL="0" marR="0" lvl="0" indent="0" algn="just" rtl="0">
              <a:spcBef>
                <a:spcPts val="358"/>
              </a:spcBef>
              <a:spcAft>
                <a:spcPts val="0"/>
              </a:spcAft>
              <a:buNone/>
            </a:pPr>
            <a:endParaRPr lang="fr-FR" sz="1200" dirty="0">
              <a:latin typeface="Marianne" panose="02000000000000000000" pitchFamily="50" charset="0"/>
              <a:ea typeface="Verdana"/>
              <a:cs typeface="Verdana"/>
              <a:sym typeface="Verdana"/>
            </a:endParaRPr>
          </a:p>
          <a:p>
            <a:pPr marL="0" marR="0" lvl="0" indent="0" algn="just" rtl="0">
              <a:spcBef>
                <a:spcPts val="358"/>
              </a:spcBef>
              <a:spcAft>
                <a:spcPts val="0"/>
              </a:spcAft>
              <a:buNone/>
            </a:pPr>
            <a:r>
              <a:rPr lang="fr-FR" sz="1200" dirty="0">
                <a:latin typeface="Marianne" panose="02000000000000000000" pitchFamily="50" charset="0"/>
                <a:ea typeface="Verdana"/>
                <a:cs typeface="Verdana"/>
                <a:sym typeface="Verdana"/>
              </a:rPr>
              <a:t>In fine, sa principale responsabilité est </a:t>
            </a:r>
            <a:r>
              <a:rPr lang="fr-FR" sz="1200" b="1" dirty="0">
                <a:latin typeface="Marianne" panose="02000000000000000000" pitchFamily="50" charset="0"/>
                <a:ea typeface="Verdana"/>
                <a:cs typeface="Verdana"/>
                <a:sym typeface="Verdana"/>
              </a:rPr>
              <a:t>d’assurer la bonne réalisation des capacités et la disponibilité opérationnelle des forces terrestres </a:t>
            </a:r>
            <a:r>
              <a:rPr lang="fr-FR" sz="1200" dirty="0">
                <a:latin typeface="Marianne" panose="02000000000000000000" pitchFamily="50" charset="0"/>
                <a:ea typeface="Verdana"/>
                <a:cs typeface="Verdana"/>
                <a:sym typeface="Verdana"/>
              </a:rPr>
              <a:t>(FT</a:t>
            </a:r>
            <a:r>
              <a:rPr lang="fr-FR" sz="1200" dirty="0" smtClean="0">
                <a:latin typeface="Marianne" panose="02000000000000000000" pitchFamily="50" charset="0"/>
                <a:ea typeface="Verdana"/>
                <a:cs typeface="Verdana"/>
                <a:sym typeface="Verdana"/>
              </a:rPr>
              <a:t>).</a:t>
            </a:r>
            <a:endParaRPr lang="fr-FR" sz="1200" dirty="0">
              <a:latin typeface="Marianne" panose="02000000000000000000" pitchFamily="50" charset="0"/>
              <a:sym typeface="Verdana"/>
            </a:endParaRPr>
          </a:p>
          <a:p>
            <a:pPr marL="0" marR="0" lvl="0" indent="0" algn="just" rtl="0">
              <a:spcBef>
                <a:spcPts val="358"/>
              </a:spcBef>
              <a:spcAft>
                <a:spcPts val="0"/>
              </a:spcAft>
              <a:buNone/>
            </a:pPr>
            <a:endParaRPr lang="fr-FR" sz="1200" dirty="0">
              <a:latin typeface="Marianne" panose="02000000000000000000" pitchFamily="50" charset="0"/>
              <a:ea typeface="Verdana"/>
              <a:cs typeface="Verdana"/>
              <a:sym typeface="Verdana"/>
            </a:endParaRPr>
          </a:p>
          <a:p>
            <a:pPr marL="0" marR="0" lvl="0" indent="0" algn="just" rtl="0">
              <a:spcBef>
                <a:spcPts val="358"/>
              </a:spcBef>
              <a:spcAft>
                <a:spcPts val="0"/>
              </a:spcAft>
              <a:buNone/>
            </a:pPr>
            <a:r>
              <a:rPr lang="fr-FR" sz="1200" dirty="0">
                <a:latin typeface="Marianne" panose="02000000000000000000" pitchFamily="50" charset="0"/>
                <a:ea typeface="Verdana"/>
                <a:cs typeface="Verdana"/>
                <a:sym typeface="Verdana"/>
              </a:rPr>
              <a:t>Les responsabilités du CEMAT, dans le cadre du code de la Défense, s’exercent dans les domaines suivants : </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smtClean="0">
                <a:latin typeface="Marianne" panose="02000000000000000000" pitchFamily="50" charset="0"/>
                <a:ea typeface="Verdana"/>
                <a:cs typeface="Verdana"/>
                <a:sym typeface="Verdana"/>
              </a:rPr>
              <a:t>Commandement </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Organisation </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Ressources humaines </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Préparation à l’engagement opérationnel</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Infrastructure et stationnement des forces</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smtClean="0">
                <a:latin typeface="Marianne" panose="02000000000000000000" pitchFamily="50" charset="0"/>
                <a:ea typeface="Verdana"/>
                <a:cs typeface="Verdana"/>
                <a:sym typeface="Verdana"/>
              </a:rPr>
              <a:t>Equipements</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Maintien en condition opérationnelle </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Soutien</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Protection des installations et du secret </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Maîtrise des risques et protection de l’environnement</a:t>
            </a:r>
          </a:p>
          <a:p>
            <a:pPr marL="0" marR="0" lvl="0" indent="0" algn="just" rtl="0">
              <a:spcBef>
                <a:spcPts val="358"/>
              </a:spcBef>
              <a:spcAft>
                <a:spcPts val="0"/>
              </a:spcAft>
              <a:buNone/>
            </a:pPr>
            <a:endParaRPr sz="1200" dirty="0">
              <a:latin typeface="Marianne" panose="02000000000000000000" pitchFamily="50" charset="0"/>
              <a:ea typeface="Verdana"/>
              <a:cs typeface="Verdana"/>
              <a:sym typeface="Verdana"/>
            </a:endParaRPr>
          </a:p>
          <a:p>
            <a:pPr marL="0" marR="0" lvl="0" indent="0" algn="just" rtl="0">
              <a:spcBef>
                <a:spcPts val="358"/>
              </a:spcBef>
              <a:spcAft>
                <a:spcPts val="0"/>
              </a:spcAft>
              <a:buNone/>
            </a:pPr>
            <a:endParaRPr sz="1200" dirty="0">
              <a:latin typeface="Marianne" panose="02000000000000000000" pitchFamily="50" charset="0"/>
              <a:ea typeface="Verdana"/>
              <a:cs typeface="Verdana"/>
              <a:sym typeface="Verdana"/>
            </a:endParaRPr>
          </a:p>
        </p:txBody>
      </p:sp>
      <p:grpSp>
        <p:nvGrpSpPr>
          <p:cNvPr id="11" name="Groupe 10">
            <a:extLst>
              <a:ext uri="{FF2B5EF4-FFF2-40B4-BE49-F238E27FC236}">
                <a16:creationId xmlns:a16="http://schemas.microsoft.com/office/drawing/2014/main" id="{5F98AA8F-6B78-8B3D-DDDD-D4A675C94883}"/>
              </a:ext>
            </a:extLst>
          </p:cNvPr>
          <p:cNvGrpSpPr/>
          <p:nvPr/>
        </p:nvGrpSpPr>
        <p:grpSpPr>
          <a:xfrm>
            <a:off x="7409836" y="4312737"/>
            <a:ext cx="367772" cy="425873"/>
            <a:chOff x="5414418" y="4053619"/>
            <a:chExt cx="965691" cy="946638"/>
          </a:xfrm>
        </p:grpSpPr>
        <p:sp>
          <p:nvSpPr>
            <p:cNvPr id="12" name="Étoile à 5 branches 6">
              <a:extLst>
                <a:ext uri="{FF2B5EF4-FFF2-40B4-BE49-F238E27FC236}">
                  <a16:creationId xmlns:a16="http://schemas.microsoft.com/office/drawing/2014/main" id="{3CBB7B3D-8527-0D2A-C21B-9A3B7F8A9CA5}"/>
                </a:ext>
              </a:extLst>
            </p:cNvPr>
            <p:cNvSpPr/>
            <p:nvPr/>
          </p:nvSpPr>
          <p:spPr>
            <a:xfrm>
              <a:off x="5766111" y="4053619"/>
              <a:ext cx="266700" cy="237392"/>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14" name="Étoile à 5 branches 7">
              <a:extLst>
                <a:ext uri="{FF2B5EF4-FFF2-40B4-BE49-F238E27FC236}">
                  <a16:creationId xmlns:a16="http://schemas.microsoft.com/office/drawing/2014/main" id="{06B3D841-959A-5E4B-E59D-48F0871802D6}"/>
                </a:ext>
              </a:extLst>
            </p:cNvPr>
            <p:cNvSpPr/>
            <p:nvPr/>
          </p:nvSpPr>
          <p:spPr>
            <a:xfrm>
              <a:off x="5766111" y="4408242"/>
              <a:ext cx="266700" cy="237392"/>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15" name="Étoile à 5 branches 8">
              <a:extLst>
                <a:ext uri="{FF2B5EF4-FFF2-40B4-BE49-F238E27FC236}">
                  <a16:creationId xmlns:a16="http://schemas.microsoft.com/office/drawing/2014/main" id="{372DEA91-AA0F-AC6C-28A4-0C63815D3D8F}"/>
                </a:ext>
              </a:extLst>
            </p:cNvPr>
            <p:cNvSpPr/>
            <p:nvPr/>
          </p:nvSpPr>
          <p:spPr>
            <a:xfrm>
              <a:off x="5766111" y="4762865"/>
              <a:ext cx="266700" cy="237392"/>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16" name="Étoile à 5 branches 9">
              <a:extLst>
                <a:ext uri="{FF2B5EF4-FFF2-40B4-BE49-F238E27FC236}">
                  <a16:creationId xmlns:a16="http://schemas.microsoft.com/office/drawing/2014/main" id="{40214D39-1CAC-93E2-47BE-B24F751FD3EC}"/>
                </a:ext>
              </a:extLst>
            </p:cNvPr>
            <p:cNvSpPr/>
            <p:nvPr/>
          </p:nvSpPr>
          <p:spPr>
            <a:xfrm>
              <a:off x="6113409" y="4525473"/>
              <a:ext cx="266700" cy="237392"/>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17" name="Étoile à 5 branches 10">
              <a:extLst>
                <a:ext uri="{FF2B5EF4-FFF2-40B4-BE49-F238E27FC236}">
                  <a16:creationId xmlns:a16="http://schemas.microsoft.com/office/drawing/2014/main" id="{27602F41-DD70-20B1-7ED7-781EE0772FB3}"/>
                </a:ext>
              </a:extLst>
            </p:cNvPr>
            <p:cNvSpPr/>
            <p:nvPr/>
          </p:nvSpPr>
          <p:spPr>
            <a:xfrm>
              <a:off x="5414418" y="4526938"/>
              <a:ext cx="266700" cy="237392"/>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grpSp>
      <p:sp>
        <p:nvSpPr>
          <p:cNvPr id="19" name="Titre 1">
            <a:extLst>
              <a:ext uri="{FF2B5EF4-FFF2-40B4-BE49-F238E27FC236}">
                <a16:creationId xmlns:a16="http://schemas.microsoft.com/office/drawing/2014/main" id="{19A95D86-A997-9FAF-4A3F-74FC0AFC55F0}"/>
              </a:ext>
            </a:extLst>
          </p:cNvPr>
          <p:cNvSpPr txBox="1">
            <a:spLocks/>
          </p:cNvSpPr>
          <p:nvPr/>
        </p:nvSpPr>
        <p:spPr>
          <a:xfrm>
            <a:off x="7106557" y="4275920"/>
            <a:ext cx="4966047" cy="60498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pPr>
            <a:r>
              <a:rPr lang="fr-FR" sz="1400" b="1" dirty="0">
                <a:latin typeface="Marianne" panose="02000000000000000000" pitchFamily="50" charset="0"/>
                <a:ea typeface="Verdana" panose="020B0604030504040204" pitchFamily="34" charset="0"/>
              </a:rPr>
              <a:t>Général d’armée Pierre </a:t>
            </a:r>
            <a:r>
              <a:rPr lang="fr-FR" sz="1400" b="1" dirty="0" err="1">
                <a:latin typeface="Marianne" panose="02000000000000000000" pitchFamily="50" charset="0"/>
                <a:ea typeface="Verdana" panose="020B0604030504040204" pitchFamily="34" charset="0"/>
              </a:rPr>
              <a:t>Schill</a:t>
            </a:r>
            <a:endParaRPr lang="fr-FR" sz="1400" b="1" dirty="0">
              <a:latin typeface="Marianne" panose="02000000000000000000" pitchFamily="50" charset="0"/>
              <a:ea typeface="Verdana" panose="020B0604030504040204" pitchFamily="34" charset="0"/>
            </a:endParaRPr>
          </a:p>
          <a:p>
            <a:pPr algn="ctr">
              <a:lnSpc>
                <a:spcPct val="150000"/>
              </a:lnSpc>
            </a:pPr>
            <a:r>
              <a:rPr lang="fr-FR" sz="1400" b="1" dirty="0">
                <a:latin typeface="Marianne" panose="02000000000000000000" pitchFamily="50" charset="0"/>
                <a:ea typeface="Verdana" panose="020B0604030504040204" pitchFamily="34" charset="0"/>
              </a:rPr>
              <a:t>Chef d’état-major de l’armée de Terre</a:t>
            </a:r>
            <a:endParaRPr lang="fr-FR" sz="1400" dirty="0">
              <a:latin typeface="Marianne" panose="02000000000000000000" pitchFamily="50" charset="0"/>
              <a:ea typeface="Verdana" panose="020B0604030504040204" pitchFamily="34" charset="0"/>
            </a:endParaRPr>
          </a:p>
        </p:txBody>
      </p:sp>
      <p:sp>
        <p:nvSpPr>
          <p:cNvPr id="25" name="Titre 1">
            <a:extLst>
              <a:ext uri="{FF2B5EF4-FFF2-40B4-BE49-F238E27FC236}">
                <a16:creationId xmlns:a16="http://schemas.microsoft.com/office/drawing/2014/main" id="{16DA54DF-407A-7DD7-99A2-1AA9BDA7B06B}"/>
              </a:ext>
            </a:extLst>
          </p:cNvPr>
          <p:cNvSpPr txBox="1">
            <a:spLocks/>
          </p:cNvSpPr>
          <p:nvPr/>
        </p:nvSpPr>
        <p:spPr>
          <a:xfrm>
            <a:off x="6932526" y="4675521"/>
            <a:ext cx="4966047" cy="60498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1200" dirty="0">
                <a:latin typeface="Marianne" panose="02000000000000000000" pitchFamily="50" charset="0"/>
                <a:ea typeface="Verdana" panose="020B0604030504040204" pitchFamily="34" charset="0"/>
              </a:rPr>
              <a:t>Lien vers sa biographie </a:t>
            </a:r>
            <a:r>
              <a:rPr lang="fr-FR" sz="1200" dirty="0" smtClean="0">
                <a:latin typeface="Marianne" panose="02000000000000000000" pitchFamily="50" charset="0"/>
                <a:ea typeface="Verdana" panose="020B0604030504040204" pitchFamily="34" charset="0"/>
                <a:hlinkClick r:id="rId5"/>
              </a:rPr>
              <a:t>ici</a:t>
            </a:r>
            <a:endParaRPr lang="fr-FR" sz="1200" dirty="0">
              <a:latin typeface="Marianne" panose="02000000000000000000" pitchFamily="50" charset="0"/>
              <a:ea typeface="Verdana" panose="020B0604030504040204" pitchFamily="34" charset="0"/>
            </a:endParaRPr>
          </a:p>
        </p:txBody>
      </p:sp>
      <p:pic>
        <p:nvPicPr>
          <p:cNvPr id="2050" name="Picture 2" descr="Le chef d'état-major de l'armée de Terre | Ministère des Armées">
            <a:extLst>
              <a:ext uri="{FF2B5EF4-FFF2-40B4-BE49-F238E27FC236}">
                <a16:creationId xmlns:a16="http://schemas.microsoft.com/office/drawing/2014/main" id="{F3262DDD-F800-F257-A3A7-F94400FBAE6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76374" y="1139502"/>
            <a:ext cx="4692331" cy="263943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50183E51-7BA9-22B0-72E2-C838E4FE21BE}"/>
              </a:ext>
            </a:extLst>
          </p:cNvPr>
          <p:cNvSpPr/>
          <p:nvPr/>
        </p:nvSpPr>
        <p:spPr>
          <a:xfrm rot="5400000">
            <a:off x="8128909" y="133796"/>
            <a:ext cx="2617444" cy="4662148"/>
          </a:xfrm>
          <a:prstGeom prst="rect">
            <a:avLst/>
          </a:prstGeom>
          <a:solidFill>
            <a:srgbClr val="002625">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708621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11"/>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t="21512" r="357" b="40016"/>
          <a:stretch/>
        </p:blipFill>
        <p:spPr>
          <a:xfrm>
            <a:off x="-1" y="0"/>
            <a:ext cx="12401551" cy="7200900"/>
          </a:xfrm>
          <a:custGeom>
            <a:avLst/>
            <a:gdLst>
              <a:gd name="connsiteX0" fmla="*/ 0 w 6222786"/>
              <a:gd name="connsiteY0" fmla="*/ 0 h 6532880"/>
              <a:gd name="connsiteX1" fmla="*/ 6222786 w 6222786"/>
              <a:gd name="connsiteY1" fmla="*/ 0 h 6532880"/>
              <a:gd name="connsiteX2" fmla="*/ 6222786 w 6222786"/>
              <a:gd name="connsiteY2" fmla="*/ 6532880 h 6532880"/>
              <a:gd name="connsiteX3" fmla="*/ 0 w 6222786"/>
              <a:gd name="connsiteY3" fmla="*/ 6532880 h 6532880"/>
            </a:gdLst>
            <a:ahLst/>
            <a:cxnLst>
              <a:cxn ang="0">
                <a:pos x="connsiteX0" y="connsiteY0"/>
              </a:cxn>
              <a:cxn ang="0">
                <a:pos x="connsiteX1" y="connsiteY1"/>
              </a:cxn>
              <a:cxn ang="0">
                <a:pos x="connsiteX2" y="connsiteY2"/>
              </a:cxn>
              <a:cxn ang="0">
                <a:pos x="connsiteX3" y="connsiteY3"/>
              </a:cxn>
            </a:cxnLst>
            <a:rect l="l" t="t" r="r" b="b"/>
            <a:pathLst>
              <a:path w="6222786" h="6532880">
                <a:moveTo>
                  <a:pt x="0" y="0"/>
                </a:moveTo>
                <a:lnTo>
                  <a:pt x="6222786" y="0"/>
                </a:lnTo>
                <a:lnTo>
                  <a:pt x="6222786" y="6532880"/>
                </a:lnTo>
                <a:lnTo>
                  <a:pt x="0" y="6532880"/>
                </a:lnTo>
                <a:close/>
              </a:path>
            </a:pathLst>
          </a:custGeom>
        </p:spPr>
      </p:pic>
      <p:sp>
        <p:nvSpPr>
          <p:cNvPr id="6" name="Rectangle 5">
            <a:extLst>
              <a:ext uri="{FF2B5EF4-FFF2-40B4-BE49-F238E27FC236}">
                <a16:creationId xmlns:a16="http://schemas.microsoft.com/office/drawing/2014/main" id="{C7592EE2-2E4F-4AA0-A85A-AD990E5F6535}"/>
              </a:ext>
            </a:extLst>
          </p:cNvPr>
          <p:cNvSpPr/>
          <p:nvPr/>
        </p:nvSpPr>
        <p:spPr>
          <a:xfrm rot="5400000">
            <a:off x="2600324" y="-2600325"/>
            <a:ext cx="7200900" cy="12401550"/>
          </a:xfrm>
          <a:prstGeom prst="rect">
            <a:avLst/>
          </a:prstGeom>
          <a:solidFill>
            <a:srgbClr val="002625">
              <a:alpha val="4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Ellipse 7"/>
          <p:cNvSpPr/>
          <p:nvPr/>
        </p:nvSpPr>
        <p:spPr>
          <a:xfrm>
            <a:off x="10010553" y="5028945"/>
            <a:ext cx="1789135" cy="17285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2">
            <a:extLst>
              <a:ext uri="{FF2B5EF4-FFF2-40B4-BE49-F238E27FC236}">
                <a16:creationId xmlns:a16="http://schemas.microsoft.com/office/drawing/2014/main" id="{577BAE87-B660-48AF-8F31-9A6D37FCE507}"/>
              </a:ext>
            </a:extLst>
          </p:cNvPr>
          <p:cNvSpPr txBox="1"/>
          <p:nvPr/>
        </p:nvSpPr>
        <p:spPr>
          <a:xfrm>
            <a:off x="989215" y="2539304"/>
            <a:ext cx="10724064" cy="1754326"/>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5400" b="1" dirty="0">
                <a:solidFill>
                  <a:prstClr val="white"/>
                </a:solidFill>
                <a:effectLst>
                  <a:outerShdw blurRad="38100" dist="38100" dir="2700000" algn="tl">
                    <a:srgbClr val="000000">
                      <a:alpha val="43137"/>
                    </a:srgbClr>
                  </a:outerShdw>
                </a:effectLst>
                <a:latin typeface="Marianne ExtraBold" panose="02000000000000000000" pitchFamily="50" charset="0"/>
                <a:cs typeface="Poppins" panose="00000500000000000000" pitchFamily="50" charset="0"/>
              </a:rPr>
              <a:t>2</a:t>
            </a:r>
            <a:r>
              <a:rPr kumimoji="0" lang="fr-FR" sz="5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arianne ExtraBold" panose="02000000000000000000" pitchFamily="50" charset="0"/>
                <a:ea typeface="+mn-ea"/>
                <a:cs typeface="Poppins" panose="00000500000000000000" pitchFamily="50" charset="0"/>
              </a:rPr>
              <a:t>. Présence de l’armée de Terre dans le </a:t>
            </a:r>
            <a:r>
              <a:rPr kumimoji="0" lang="fr-FR" sz="5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Marianne ExtraBold" panose="02000000000000000000" pitchFamily="50" charset="0"/>
                <a:ea typeface="+mn-ea"/>
                <a:cs typeface="Poppins" panose="00000500000000000000" pitchFamily="50" charset="0"/>
              </a:rPr>
              <a:t>monde</a:t>
            </a:r>
            <a:endParaRPr kumimoji="0" lang="fr-FR" sz="5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arianne ExtraBold" panose="02000000000000000000" pitchFamily="50" charset="0"/>
              <a:ea typeface="+mn-ea"/>
              <a:cs typeface="Poppins" panose="00000500000000000000" pitchFamily="50" charset="0"/>
            </a:endParaRPr>
          </a:p>
        </p:txBody>
      </p:sp>
      <p:pic>
        <p:nvPicPr>
          <p:cNvPr id="2" name="Imag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82479" y="4436622"/>
            <a:ext cx="2093414" cy="2421378"/>
          </a:xfrm>
          <a:prstGeom prst="rect">
            <a:avLst/>
          </a:prstGeom>
        </p:spPr>
      </p:pic>
    </p:spTree>
    <p:extLst>
      <p:ext uri="{BB962C8B-B14F-4D97-AF65-F5344CB8AC3E}">
        <p14:creationId xmlns:p14="http://schemas.microsoft.com/office/powerpoint/2010/main" val="30073341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3" cstate="print">
            <a:extLst>
              <a:ext uri="{28A0092B-C50C-407E-A947-70E740481C1C}">
                <a14:useLocalDpi xmlns:a14="http://schemas.microsoft.com/office/drawing/2010/main" val="0"/>
              </a:ext>
            </a:extLst>
          </a:blip>
          <a:srcRect l="4219" t="12572" r="6667"/>
          <a:stretch/>
        </p:blipFill>
        <p:spPr>
          <a:xfrm>
            <a:off x="0" y="0"/>
            <a:ext cx="12175067" cy="6858000"/>
          </a:xfrm>
          <a:prstGeom prst="rect">
            <a:avLst/>
          </a:prstGeom>
        </p:spPr>
      </p:pic>
      <p:sp>
        <p:nvSpPr>
          <p:cNvPr id="8" name="TextBox 2">
            <a:extLst>
              <a:ext uri="{FF2B5EF4-FFF2-40B4-BE49-F238E27FC236}">
                <a16:creationId xmlns:a16="http://schemas.microsoft.com/office/drawing/2014/main" id="{577BAE87-B660-48AF-8F31-9A6D37FCE507}"/>
              </a:ext>
            </a:extLst>
          </p:cNvPr>
          <p:cNvSpPr txBox="1"/>
          <p:nvPr/>
        </p:nvSpPr>
        <p:spPr>
          <a:xfrm>
            <a:off x="2159151" y="3688566"/>
            <a:ext cx="9552146" cy="584775"/>
          </a:xfrm>
          <a:prstGeom prst="rect">
            <a:avLst/>
          </a:prstGeom>
          <a:noFill/>
        </p:spPr>
        <p:txBody>
          <a:bodyPr wrap="square" rtlCol="0" anchor="ctr">
            <a:spAutoFit/>
          </a:bodyPr>
          <a:lstStyle/>
          <a:p>
            <a:pPr algn="r"/>
            <a:r>
              <a:rPr lang="en-US" sz="3200" b="1" dirty="0">
                <a:solidFill>
                  <a:schemeClr val="bg1"/>
                </a:solidFill>
                <a:effectLst>
                  <a:outerShdw blurRad="38100" dist="38100" dir="2700000" algn="tl">
                    <a:srgbClr val="000000">
                      <a:alpha val="43137"/>
                    </a:srgbClr>
                  </a:outerShdw>
                </a:effectLst>
                <a:latin typeface="Marianne ExtraBold" panose="02000000000000000000" pitchFamily="50" charset="0"/>
                <a:cs typeface="Poppins" panose="00000500000000000000" pitchFamily="50" charset="0"/>
              </a:rPr>
              <a:t>DANS TROIS ESPACES STRATÉGIQUES </a:t>
            </a:r>
          </a:p>
        </p:txBody>
      </p:sp>
      <p:sp>
        <p:nvSpPr>
          <p:cNvPr id="9" name="TextBox 2">
            <a:extLst>
              <a:ext uri="{FF2B5EF4-FFF2-40B4-BE49-F238E27FC236}">
                <a16:creationId xmlns:a16="http://schemas.microsoft.com/office/drawing/2014/main" id="{577BAE87-B660-48AF-8F31-9A6D37FCE507}"/>
              </a:ext>
            </a:extLst>
          </p:cNvPr>
          <p:cNvSpPr txBox="1"/>
          <p:nvPr/>
        </p:nvSpPr>
        <p:spPr>
          <a:xfrm>
            <a:off x="237100" y="3230536"/>
            <a:ext cx="11474194" cy="646331"/>
          </a:xfrm>
          <a:prstGeom prst="rect">
            <a:avLst/>
          </a:prstGeom>
          <a:noFill/>
        </p:spPr>
        <p:txBody>
          <a:bodyPr wrap="square" rtlCol="0" anchor="ctr">
            <a:spAutoFit/>
          </a:bodyPr>
          <a:lstStyle>
            <a:defPPr>
              <a:defRPr lang="fr-FR"/>
            </a:defPPr>
            <a:lvl1pPr algn="r">
              <a:defRPr sz="4800" b="1">
                <a:solidFill>
                  <a:schemeClr val="bg1"/>
                </a:solidFill>
                <a:effectLst>
                  <a:outerShdw blurRad="38100" dist="38100" dir="2700000" algn="tl">
                    <a:srgbClr val="000000">
                      <a:alpha val="43137"/>
                    </a:srgbClr>
                  </a:outerShdw>
                </a:effectLst>
                <a:latin typeface="Marianne ExtraBold" panose="02000000000000000000" pitchFamily="50" charset="0"/>
                <a:cs typeface="Poppins" panose="00000500000000000000" pitchFamily="50" charset="0"/>
              </a:defRPr>
            </a:lvl1pPr>
          </a:lstStyle>
          <a:p>
            <a:r>
              <a:rPr lang="fr-FR" sz="3600" dirty="0"/>
              <a:t>L’ARMÉE DE TERRE AGIT</a:t>
            </a:r>
            <a:endParaRPr lang="en-US" sz="3600" dirty="0"/>
          </a:p>
        </p:txBody>
      </p:sp>
      <p:sp>
        <p:nvSpPr>
          <p:cNvPr id="13" name="Espace réservé du contenu 2"/>
          <p:cNvSpPr txBox="1">
            <a:spLocks/>
          </p:cNvSpPr>
          <p:nvPr/>
        </p:nvSpPr>
        <p:spPr>
          <a:xfrm>
            <a:off x="10857604" y="6432782"/>
            <a:ext cx="6558451" cy="283479"/>
          </a:xfrm>
          <a:prstGeom prst="rect">
            <a:avLst/>
          </a:prstGeom>
        </p:spPr>
        <p:txBody>
          <a:bodyPr vert="horz" lIns="91440" tIns="45720" rIns="91440" bIns="4572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buFont typeface="Arial" panose="020B0604020202020204" pitchFamily="34" charset="0"/>
              <a:buNone/>
            </a:pPr>
            <a:r>
              <a:rPr lang="fr-FR" sz="900" dirty="0">
                <a:solidFill>
                  <a:schemeClr val="bg1"/>
                </a:solidFill>
                <a:latin typeface="Marianne" panose="02000000000000000000" pitchFamily="50" charset="0"/>
                <a:ea typeface="+mj-ea"/>
                <a:cs typeface="+mj-cs"/>
              </a:rPr>
              <a:t>© ECPAD.</a:t>
            </a:r>
          </a:p>
        </p:txBody>
      </p:sp>
    </p:spTree>
    <p:extLst>
      <p:ext uri="{BB962C8B-B14F-4D97-AF65-F5344CB8AC3E}">
        <p14:creationId xmlns:p14="http://schemas.microsoft.com/office/powerpoint/2010/main" val="16033068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4" name="Titre 1"/>
          <p:cNvSpPr txBox="1">
            <a:spLocks/>
          </p:cNvSpPr>
          <p:nvPr/>
        </p:nvSpPr>
        <p:spPr>
          <a:xfrm>
            <a:off x="936095" y="41419"/>
            <a:ext cx="10515600" cy="1087813"/>
          </a:xfrm>
          <a:prstGeom prst="rect">
            <a:avLst/>
          </a:prstGeom>
        </p:spPr>
        <p:txBody>
          <a:bodyPr vert="horz" lIns="91440" tIns="45720" rIns="91440" bIns="45720" rtlCol="0" anchor="ctr">
            <a:noAutofit/>
          </a:bodyPr>
          <a:lstStyle>
            <a:defPPr>
              <a:defRPr lang="fr-FR"/>
            </a:defPPr>
            <a:lvl1pPr>
              <a:lnSpc>
                <a:spcPct val="90000"/>
              </a:lnSpc>
              <a:spcBef>
                <a:spcPct val="0"/>
              </a:spcBef>
              <a:buNone/>
              <a:defRPr sz="3600" b="1">
                <a:effectLst>
                  <a:outerShdw blurRad="38100" dist="38100" dir="2700000" algn="tl">
                    <a:srgbClr val="000000">
                      <a:alpha val="43137"/>
                    </a:srgbClr>
                  </a:outerShdw>
                </a:effectLst>
                <a:latin typeface="Marianne" panose="02000000000000000000" pitchFamily="50" charset="0"/>
                <a:ea typeface="+mj-ea"/>
                <a:cs typeface="+mj-cs"/>
              </a:defRPr>
            </a:lvl1pPr>
          </a:lstStyle>
          <a:p>
            <a:r>
              <a:rPr lang="fr-FR" sz="2800" dirty="0"/>
              <a:t>[1] La protection des Français : sur le territoire national</a:t>
            </a:r>
          </a:p>
        </p:txBody>
      </p:sp>
      <p:sp>
        <p:nvSpPr>
          <p:cNvPr id="14"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e 2"/>
          <p:cNvGrpSpPr/>
          <p:nvPr/>
        </p:nvGrpSpPr>
        <p:grpSpPr>
          <a:xfrm>
            <a:off x="519722" y="5254236"/>
            <a:ext cx="11272336" cy="1279534"/>
            <a:chOff x="274551" y="1641540"/>
            <a:chExt cx="11272336" cy="1031638"/>
          </a:xfrm>
        </p:grpSpPr>
        <p:sp>
          <p:nvSpPr>
            <p:cNvPr id="18" name="Rectangle 17">
              <a:extLst>
                <a:ext uri="{FF2B5EF4-FFF2-40B4-BE49-F238E27FC236}">
                  <a16:creationId xmlns:a16="http://schemas.microsoft.com/office/drawing/2014/main" id="{C7592EE2-2E4F-4AA0-A85A-AD990E5F6535}"/>
                </a:ext>
              </a:extLst>
            </p:cNvPr>
            <p:cNvSpPr/>
            <p:nvPr/>
          </p:nvSpPr>
          <p:spPr>
            <a:xfrm rot="5400000">
              <a:off x="5356035" y="-3439944"/>
              <a:ext cx="1031638" cy="11194606"/>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p:nvSpPr>
          <p:spPr>
            <a:xfrm>
              <a:off x="383752" y="1812309"/>
              <a:ext cx="11163135" cy="670000"/>
            </a:xfrm>
            <a:prstGeom prst="rect">
              <a:avLst/>
            </a:prstGeom>
          </p:spPr>
          <p:txBody>
            <a:bodyPr wrap="square">
              <a:spAutoFit/>
            </a:bodyPr>
            <a:lstStyle/>
            <a:p>
              <a:pPr marL="342900" indent="-342900">
                <a:buFont typeface="Wingdings" panose="05000000000000000000" pitchFamily="2" charset="2"/>
                <a:buChar char="è"/>
              </a:pPr>
              <a:r>
                <a:rPr lang="fr-FR" sz="1200" dirty="0">
                  <a:solidFill>
                    <a:schemeClr val="bg1"/>
                  </a:solidFill>
                  <a:latin typeface="Marianne" panose="02000000000000000000" pitchFamily="50" charset="0"/>
                </a:rPr>
                <a:t>Sur le territoire </a:t>
              </a:r>
              <a:r>
                <a:rPr lang="fr-FR" sz="1200" dirty="0" smtClean="0">
                  <a:solidFill>
                    <a:schemeClr val="bg1"/>
                  </a:solidFill>
                  <a:latin typeface="Marianne" panose="02000000000000000000" pitchFamily="50" charset="0"/>
                </a:rPr>
                <a:t>national : </a:t>
              </a:r>
              <a:r>
                <a:rPr lang="fr-FR" sz="1200" dirty="0">
                  <a:solidFill>
                    <a:schemeClr val="bg1"/>
                  </a:solidFill>
                  <a:latin typeface="Marianne" panose="02000000000000000000" pitchFamily="50" charset="0"/>
                </a:rPr>
                <a:t>déploiement permanent de capacités de renseignement, de veille et de découragement pour contrer l’influence des adversaires potentiels</a:t>
              </a:r>
            </a:p>
            <a:p>
              <a:pPr marL="342900" indent="-342900">
                <a:buFont typeface="Wingdings" panose="05000000000000000000" pitchFamily="2" charset="2"/>
                <a:buChar char="è"/>
              </a:pPr>
              <a:r>
                <a:rPr lang="fr-FR" sz="1200" dirty="0">
                  <a:solidFill>
                    <a:schemeClr val="bg1"/>
                  </a:solidFill>
                  <a:latin typeface="Marianne" panose="02000000000000000000" pitchFamily="50" charset="0"/>
                </a:rPr>
                <a:t>Possibilité de renforcement rapide par l’Echelon national d’urgence (ENU), notamment avec les unités aéroportées et amphibies</a:t>
              </a:r>
            </a:p>
            <a:p>
              <a:pPr marL="342900" indent="-342900">
                <a:buFont typeface="Wingdings" panose="05000000000000000000" pitchFamily="2" charset="2"/>
                <a:buChar char="è"/>
              </a:pPr>
              <a:r>
                <a:rPr lang="fr-FR" sz="1200" dirty="0">
                  <a:solidFill>
                    <a:schemeClr val="bg1"/>
                  </a:solidFill>
                  <a:latin typeface="Marianne" panose="02000000000000000000" pitchFamily="50" charset="0"/>
                </a:rPr>
                <a:t>Contribution aux missions intérieures de l’Etat (Sentinelle, Harpie, Titan, Héphaïstos, </a:t>
              </a:r>
              <a:r>
                <a:rPr lang="fr-FR" sz="1200" dirty="0" smtClean="0">
                  <a:solidFill>
                    <a:schemeClr val="bg1"/>
                  </a:solidFill>
                  <a:latin typeface="Marianne" panose="02000000000000000000" pitchFamily="50" charset="0"/>
                </a:rPr>
                <a:t>lutte contre l’immigration clandestine…)</a:t>
              </a:r>
              <a:endParaRPr lang="fr-FR" sz="1200" dirty="0">
                <a:solidFill>
                  <a:schemeClr val="bg1"/>
                </a:solidFill>
              </a:endParaRPr>
            </a:p>
          </p:txBody>
        </p:sp>
      </p:grpSp>
      <p:pic>
        <p:nvPicPr>
          <p:cNvPr id="2" name="Imag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18613" y="1254243"/>
            <a:ext cx="7354774" cy="3705204"/>
          </a:xfrm>
          <a:prstGeom prst="rect">
            <a:avLst/>
          </a:prstGeom>
          <a:ln>
            <a:noFill/>
          </a:ln>
          <a:effectLst>
            <a:outerShdw blurRad="190500" algn="tl" rotWithShape="0">
              <a:srgbClr val="000000">
                <a:alpha val="70000"/>
              </a:srgbClr>
            </a:outerShdw>
          </a:effectLst>
        </p:spPr>
      </p:pic>
      <p:sp>
        <p:nvSpPr>
          <p:cNvPr id="15" name="Espace réservé du contenu 2"/>
          <p:cNvSpPr txBox="1">
            <a:spLocks/>
          </p:cNvSpPr>
          <p:nvPr/>
        </p:nvSpPr>
        <p:spPr>
          <a:xfrm>
            <a:off x="9093636" y="4666935"/>
            <a:ext cx="6558451" cy="283479"/>
          </a:xfrm>
          <a:prstGeom prst="rect">
            <a:avLst/>
          </a:prstGeom>
        </p:spPr>
        <p:txBody>
          <a:bodyPr vert="horz" lIns="91440" tIns="45720" rIns="91440" bIns="4572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buFont typeface="Arial" panose="020B0604020202020204" pitchFamily="34" charset="0"/>
              <a:buNone/>
            </a:pPr>
            <a:r>
              <a:rPr lang="fr-FR" sz="900" dirty="0">
                <a:solidFill>
                  <a:schemeClr val="bg1"/>
                </a:solidFill>
                <a:latin typeface="Marianne" panose="02000000000000000000" pitchFamily="50" charset="0"/>
                <a:ea typeface="+mj-ea"/>
                <a:cs typeface="+mj-cs"/>
              </a:rPr>
              <a:t>© ECPAD.</a:t>
            </a:r>
          </a:p>
        </p:txBody>
      </p:sp>
      <p:sp>
        <p:nvSpPr>
          <p:cNvPr id="5" name="Google Shape;277;p21">
            <a:extLst>
              <a:ext uri="{FF2B5EF4-FFF2-40B4-BE49-F238E27FC236}">
                <a16:creationId xmlns:a16="http://schemas.microsoft.com/office/drawing/2014/main" id="{B6FB9854-D672-19D3-1A9F-3A94208DC674}"/>
              </a:ext>
            </a:extLst>
          </p:cNvPr>
          <p:cNvSpPr txBox="1"/>
          <p:nvPr/>
        </p:nvSpPr>
        <p:spPr>
          <a:xfrm>
            <a:off x="10001879" y="6602904"/>
            <a:ext cx="3098364" cy="2154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Calibri"/>
              <a:buNone/>
            </a:pPr>
            <a:r>
              <a:rPr lang="fr-FR" sz="800" b="0" i="0" u="none" strike="noStrike" cap="none" dirty="0">
                <a:solidFill>
                  <a:srgbClr val="000000"/>
                </a:solidFill>
                <a:latin typeface="Calibri"/>
                <a:ea typeface="Calibri"/>
                <a:cs typeface="Calibri"/>
                <a:sym typeface="Calibri"/>
              </a:rPr>
              <a:t>Source : Présentation </a:t>
            </a:r>
            <a:r>
              <a:rPr lang="fr-FR" sz="800" b="0" i="0" u="none" strike="noStrike" cap="none" dirty="0" smtClean="0">
                <a:solidFill>
                  <a:srgbClr val="000000"/>
                </a:solidFill>
                <a:latin typeface="Calibri"/>
                <a:ea typeface="Calibri"/>
                <a:cs typeface="Calibri"/>
                <a:sym typeface="Calibri"/>
              </a:rPr>
              <a:t>transformation </a:t>
            </a:r>
            <a:r>
              <a:rPr lang="fr-FR" sz="800" b="0" i="0" u="none" strike="noStrike" cap="none" dirty="0" err="1">
                <a:solidFill>
                  <a:srgbClr val="000000"/>
                </a:solidFill>
                <a:latin typeface="Calibri"/>
                <a:ea typeface="Calibri"/>
                <a:cs typeface="Calibri"/>
                <a:sym typeface="Calibri"/>
              </a:rPr>
              <a:t>adT</a:t>
            </a:r>
            <a:r>
              <a:rPr lang="fr-FR" sz="800" b="0" i="0" u="none" strike="noStrike" cap="none" dirty="0">
                <a:solidFill>
                  <a:srgbClr val="000000"/>
                </a:solidFill>
                <a:latin typeface="Calibri"/>
                <a:ea typeface="Calibri"/>
                <a:cs typeface="Calibri"/>
                <a:sym typeface="Calibri"/>
              </a:rPr>
              <a:t> 2023 </a:t>
            </a:r>
            <a:endParaRPr sz="1400" dirty="0"/>
          </a:p>
        </p:txBody>
      </p:sp>
    </p:spTree>
    <p:extLst>
      <p:ext uri="{BB962C8B-B14F-4D97-AF65-F5344CB8AC3E}">
        <p14:creationId xmlns:p14="http://schemas.microsoft.com/office/powerpoint/2010/main" val="1068878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4" name="Titre 1"/>
          <p:cNvSpPr txBox="1">
            <a:spLocks/>
          </p:cNvSpPr>
          <p:nvPr/>
        </p:nvSpPr>
        <p:spPr>
          <a:xfrm>
            <a:off x="853935" y="84994"/>
            <a:ext cx="10515600" cy="955636"/>
          </a:xfrm>
          <a:prstGeom prst="rect">
            <a:avLst/>
          </a:prstGeom>
        </p:spPr>
        <p:txBody>
          <a:bodyPr vert="horz" lIns="91440" tIns="45720" rIns="91440" bIns="45720" rtlCol="0" anchor="ctr">
            <a:noAutofit/>
          </a:bodyPr>
          <a:lstStyle>
            <a:defPPr>
              <a:defRPr lang="fr-FR"/>
            </a:defPPr>
            <a:lvl1pPr>
              <a:lnSpc>
                <a:spcPct val="90000"/>
              </a:lnSpc>
              <a:spcBef>
                <a:spcPct val="0"/>
              </a:spcBef>
              <a:buNone/>
              <a:defRPr sz="2800" b="1">
                <a:effectLst>
                  <a:outerShdw blurRad="38100" dist="38100" dir="2700000" algn="tl">
                    <a:srgbClr val="000000">
                      <a:alpha val="43137"/>
                    </a:srgbClr>
                  </a:outerShdw>
                </a:effectLst>
                <a:latin typeface="Marianne" panose="02000000000000000000" pitchFamily="50" charset="0"/>
                <a:ea typeface="+mj-ea"/>
                <a:cs typeface="+mj-cs"/>
              </a:defRPr>
            </a:lvl1pPr>
          </a:lstStyle>
          <a:p>
            <a:r>
              <a:rPr lang="fr-FR" dirty="0"/>
              <a:t>[2] La prévention et l’influence : de l’Afrique au Pacifique</a:t>
            </a:r>
          </a:p>
        </p:txBody>
      </p:sp>
      <p:sp>
        <p:nvSpPr>
          <p:cNvPr id="5"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e 10"/>
          <p:cNvGrpSpPr/>
          <p:nvPr/>
        </p:nvGrpSpPr>
        <p:grpSpPr>
          <a:xfrm>
            <a:off x="514432" y="5265422"/>
            <a:ext cx="11194606" cy="1003910"/>
            <a:chOff x="290282" y="1637654"/>
            <a:chExt cx="11194606" cy="815883"/>
          </a:xfrm>
        </p:grpSpPr>
        <p:sp>
          <p:nvSpPr>
            <p:cNvPr id="12" name="Rectangle 11">
              <a:extLst>
                <a:ext uri="{FF2B5EF4-FFF2-40B4-BE49-F238E27FC236}">
                  <a16:creationId xmlns:a16="http://schemas.microsoft.com/office/drawing/2014/main" id="{C7592EE2-2E4F-4AA0-A85A-AD990E5F6535}"/>
                </a:ext>
              </a:extLst>
            </p:cNvPr>
            <p:cNvSpPr/>
            <p:nvPr/>
          </p:nvSpPr>
          <p:spPr>
            <a:xfrm rot="5400000">
              <a:off x="5479643" y="-3551707"/>
              <a:ext cx="815883" cy="11194606"/>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290282" y="1797332"/>
              <a:ext cx="11163135" cy="525277"/>
            </a:xfrm>
            <a:prstGeom prst="rect">
              <a:avLst/>
            </a:prstGeom>
          </p:spPr>
          <p:txBody>
            <a:bodyPr wrap="square">
              <a:spAutoFit/>
            </a:bodyPr>
            <a:lstStyle/>
            <a:p>
              <a:pPr marL="342900" indent="-342900">
                <a:buFont typeface="Wingdings" panose="05000000000000000000" pitchFamily="2" charset="2"/>
                <a:buChar char="è"/>
              </a:pPr>
              <a:r>
                <a:rPr lang="fr-FR" sz="1200" dirty="0">
                  <a:solidFill>
                    <a:schemeClr val="bg1"/>
                  </a:solidFill>
                  <a:latin typeface="Marianne" panose="02000000000000000000" pitchFamily="50" charset="0"/>
                </a:rPr>
                <a:t>Déploiement d’un dispositif flexible de </a:t>
              </a:r>
              <a:r>
                <a:rPr lang="fr-FR" sz="1200" dirty="0" smtClean="0">
                  <a:solidFill>
                    <a:schemeClr val="bg1"/>
                  </a:solidFill>
                  <a:latin typeface="Marianne" panose="02000000000000000000" pitchFamily="50" charset="0"/>
                </a:rPr>
                <a:t>partenariats</a:t>
              </a:r>
              <a:endParaRPr lang="fr-FR" sz="1200" dirty="0">
                <a:solidFill>
                  <a:schemeClr val="bg1"/>
                </a:solidFill>
                <a:latin typeface="Marianne" panose="02000000000000000000" pitchFamily="50" charset="0"/>
              </a:endParaRPr>
            </a:p>
            <a:p>
              <a:pPr marL="342900" indent="-342900">
                <a:buFont typeface="Wingdings" panose="05000000000000000000" pitchFamily="2" charset="2"/>
                <a:buChar char="è"/>
              </a:pPr>
              <a:r>
                <a:rPr lang="fr-FR" sz="1200" dirty="0">
                  <a:solidFill>
                    <a:schemeClr val="bg1"/>
                  </a:solidFill>
                  <a:latin typeface="Marianne" panose="02000000000000000000" pitchFamily="50" charset="0"/>
                </a:rPr>
                <a:t>Des déploiements de forces visibles dans des exercices à l’étranger</a:t>
              </a:r>
            </a:p>
            <a:p>
              <a:pPr marL="342900" indent="-342900">
                <a:buFont typeface="Wingdings" panose="05000000000000000000" pitchFamily="2" charset="2"/>
                <a:buChar char="è"/>
              </a:pPr>
              <a:r>
                <a:rPr lang="fr-FR" sz="1200" dirty="0">
                  <a:solidFill>
                    <a:schemeClr val="bg1"/>
                  </a:solidFill>
                  <a:latin typeface="Marianne" panose="02000000000000000000" pitchFamily="50" charset="0"/>
                </a:rPr>
                <a:t>En s’appuyant sur ses forces pré-positionnées (chez ses partenaires) et de souveraineté </a:t>
              </a:r>
              <a:r>
                <a:rPr lang="fr-FR" sz="1200" dirty="0" smtClean="0">
                  <a:solidFill>
                    <a:schemeClr val="bg1"/>
                  </a:solidFill>
                  <a:latin typeface="Marianne" panose="02000000000000000000" pitchFamily="50" charset="0"/>
                </a:rPr>
                <a:t>(Outre mer)</a:t>
              </a:r>
              <a:endParaRPr lang="fr-FR" sz="1200" dirty="0">
                <a:solidFill>
                  <a:schemeClr val="bg1"/>
                </a:solidFill>
                <a:latin typeface="Marianne" panose="02000000000000000000" pitchFamily="50" charset="0"/>
              </a:endParaRPr>
            </a:p>
          </p:txBody>
        </p:sp>
      </p:grpSp>
      <p:pic>
        <p:nvPicPr>
          <p:cNvPr id="15" name="Image 14"/>
          <p:cNvPicPr>
            <a:picLocks noChangeAspect="1"/>
          </p:cNvPicPr>
          <p:nvPr/>
        </p:nvPicPr>
        <p:blipFill rotWithShape="1">
          <a:blip r:embed="rId4" cstate="print">
            <a:extLst>
              <a:ext uri="{28A0092B-C50C-407E-A947-70E740481C1C}">
                <a14:useLocalDpi xmlns:a14="http://schemas.microsoft.com/office/drawing/2010/main" val="0"/>
              </a:ext>
            </a:extLst>
          </a:blip>
          <a:srcRect l="2336" r="3723"/>
          <a:stretch/>
        </p:blipFill>
        <p:spPr>
          <a:xfrm>
            <a:off x="2434540" y="1245776"/>
            <a:ext cx="7354389" cy="3705204"/>
          </a:xfrm>
          <a:prstGeom prst="rect">
            <a:avLst/>
          </a:prstGeom>
          <a:ln>
            <a:noFill/>
          </a:ln>
          <a:effectLst>
            <a:outerShdw blurRad="190500" algn="tl" rotWithShape="0">
              <a:srgbClr val="000000">
                <a:alpha val="70000"/>
              </a:srgbClr>
            </a:outerShdw>
          </a:effectLst>
        </p:spPr>
      </p:pic>
      <p:sp>
        <p:nvSpPr>
          <p:cNvPr id="18" name="Espace réservé du contenu 2"/>
          <p:cNvSpPr txBox="1">
            <a:spLocks/>
          </p:cNvSpPr>
          <p:nvPr/>
        </p:nvSpPr>
        <p:spPr>
          <a:xfrm>
            <a:off x="8924302" y="4648374"/>
            <a:ext cx="6558451" cy="283479"/>
          </a:xfrm>
          <a:prstGeom prst="rect">
            <a:avLst/>
          </a:prstGeom>
        </p:spPr>
        <p:txBody>
          <a:bodyPr vert="horz" lIns="91440" tIns="45720" rIns="91440" bIns="4572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buFont typeface="Arial" panose="020B0604020202020204" pitchFamily="34" charset="0"/>
              <a:buNone/>
            </a:pPr>
            <a:r>
              <a:rPr lang="fr-FR" sz="900" dirty="0">
                <a:solidFill>
                  <a:schemeClr val="bg1"/>
                </a:solidFill>
                <a:latin typeface="Marianne" panose="02000000000000000000" pitchFamily="50" charset="0"/>
                <a:ea typeface="+mj-ea"/>
                <a:cs typeface="+mj-cs"/>
              </a:rPr>
              <a:t>© ECPAD.</a:t>
            </a:r>
          </a:p>
        </p:txBody>
      </p:sp>
      <p:sp>
        <p:nvSpPr>
          <p:cNvPr id="16" name="Google Shape;277;p21">
            <a:extLst>
              <a:ext uri="{FF2B5EF4-FFF2-40B4-BE49-F238E27FC236}">
                <a16:creationId xmlns:a16="http://schemas.microsoft.com/office/drawing/2014/main" id="{B6FB9854-D672-19D3-1A9F-3A94208DC674}"/>
              </a:ext>
            </a:extLst>
          </p:cNvPr>
          <p:cNvSpPr txBox="1"/>
          <p:nvPr/>
        </p:nvSpPr>
        <p:spPr>
          <a:xfrm>
            <a:off x="9976463" y="6583777"/>
            <a:ext cx="2227064" cy="2154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Calibri"/>
              <a:buNone/>
            </a:pPr>
            <a:r>
              <a:rPr lang="fr-FR" sz="800" b="0" i="0" u="none" strike="noStrike" cap="none" dirty="0">
                <a:solidFill>
                  <a:srgbClr val="000000"/>
                </a:solidFill>
                <a:latin typeface="Calibri"/>
                <a:ea typeface="Calibri"/>
                <a:cs typeface="Calibri"/>
                <a:sym typeface="Calibri"/>
              </a:rPr>
              <a:t>Source : Présentation </a:t>
            </a:r>
            <a:r>
              <a:rPr lang="fr-FR" sz="800" b="0" i="0" u="none" strike="noStrike" cap="none" dirty="0" smtClean="0">
                <a:solidFill>
                  <a:srgbClr val="000000"/>
                </a:solidFill>
                <a:latin typeface="Calibri"/>
                <a:ea typeface="Calibri"/>
                <a:cs typeface="Calibri"/>
                <a:sym typeface="Calibri"/>
              </a:rPr>
              <a:t>transformation </a:t>
            </a:r>
            <a:r>
              <a:rPr lang="fr-FR" sz="800" b="0" i="0" u="none" strike="noStrike" cap="none" dirty="0" err="1">
                <a:solidFill>
                  <a:srgbClr val="000000"/>
                </a:solidFill>
                <a:latin typeface="Calibri"/>
                <a:ea typeface="Calibri"/>
                <a:cs typeface="Calibri"/>
                <a:sym typeface="Calibri"/>
              </a:rPr>
              <a:t>adT</a:t>
            </a:r>
            <a:r>
              <a:rPr lang="fr-FR" sz="800" b="0" i="0" u="none" strike="noStrike" cap="none" dirty="0">
                <a:solidFill>
                  <a:srgbClr val="000000"/>
                </a:solidFill>
                <a:latin typeface="Calibri"/>
                <a:ea typeface="Calibri"/>
                <a:cs typeface="Calibri"/>
                <a:sym typeface="Calibri"/>
              </a:rPr>
              <a:t> 2023 </a:t>
            </a:r>
            <a:endParaRPr sz="1400" dirty="0"/>
          </a:p>
        </p:txBody>
      </p:sp>
    </p:spTree>
    <p:extLst>
      <p:ext uri="{BB962C8B-B14F-4D97-AF65-F5344CB8AC3E}">
        <p14:creationId xmlns:p14="http://schemas.microsoft.com/office/powerpoint/2010/main" val="41804930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4" name="Titre 1"/>
          <p:cNvSpPr txBox="1">
            <a:spLocks/>
          </p:cNvSpPr>
          <p:nvPr/>
        </p:nvSpPr>
        <p:spPr>
          <a:xfrm>
            <a:off x="851428" y="92150"/>
            <a:ext cx="10515600" cy="955636"/>
          </a:xfrm>
          <a:prstGeom prst="rect">
            <a:avLst/>
          </a:prstGeom>
        </p:spPr>
        <p:txBody>
          <a:bodyPr vert="horz" lIns="91440" tIns="45720" rIns="91440" bIns="45720" rtlCol="0" anchor="ctr">
            <a:noAutofit/>
          </a:bodyPr>
          <a:lstStyle>
            <a:defPPr>
              <a:defRPr lang="fr-FR"/>
            </a:defPPr>
            <a:lvl1pPr>
              <a:lnSpc>
                <a:spcPct val="90000"/>
              </a:lnSpc>
              <a:spcBef>
                <a:spcPct val="0"/>
              </a:spcBef>
              <a:buNone/>
              <a:defRPr sz="2800" b="1">
                <a:effectLst>
                  <a:outerShdw blurRad="38100" dist="38100" dir="2700000" algn="tl">
                    <a:srgbClr val="000000">
                      <a:alpha val="43137"/>
                    </a:srgbClr>
                  </a:outerShdw>
                </a:effectLst>
                <a:latin typeface="Marianne" panose="02000000000000000000" pitchFamily="50" charset="0"/>
                <a:ea typeface="+mj-ea"/>
                <a:cs typeface="+mj-cs"/>
              </a:defRPr>
            </a:lvl1pPr>
          </a:lstStyle>
          <a:p>
            <a:r>
              <a:rPr lang="fr-FR" dirty="0"/>
              <a:t>[1] et [2] : en pratique </a:t>
            </a:r>
          </a:p>
        </p:txBody>
      </p:sp>
      <p:sp>
        <p:nvSpPr>
          <p:cNvPr id="5"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Espace réservé du contenu 2"/>
          <p:cNvSpPr txBox="1">
            <a:spLocks/>
          </p:cNvSpPr>
          <p:nvPr/>
        </p:nvSpPr>
        <p:spPr>
          <a:xfrm>
            <a:off x="8924302" y="4817708"/>
            <a:ext cx="6558451" cy="283479"/>
          </a:xfrm>
          <a:prstGeom prst="rect">
            <a:avLst/>
          </a:prstGeom>
        </p:spPr>
        <p:txBody>
          <a:bodyPr vert="horz" lIns="91440" tIns="45720" rIns="91440" bIns="4572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buFont typeface="Arial" panose="020B0604020202020204" pitchFamily="34" charset="0"/>
              <a:buNone/>
            </a:pPr>
            <a:r>
              <a:rPr lang="fr-FR" sz="900" dirty="0">
                <a:solidFill>
                  <a:schemeClr val="bg1"/>
                </a:solidFill>
                <a:latin typeface="Marianne" panose="02000000000000000000" pitchFamily="50" charset="0"/>
                <a:ea typeface="+mj-ea"/>
                <a:cs typeface="+mj-cs"/>
              </a:rPr>
              <a:t>© ECPAD.</a:t>
            </a:r>
          </a:p>
        </p:txBody>
      </p:sp>
      <p:grpSp>
        <p:nvGrpSpPr>
          <p:cNvPr id="2" name="Groupe 1">
            <a:extLst>
              <a:ext uri="{FF2B5EF4-FFF2-40B4-BE49-F238E27FC236}">
                <a16:creationId xmlns:a16="http://schemas.microsoft.com/office/drawing/2014/main" id="{C00FFFF3-40BE-9E45-BFE3-92BCEC495CBD}"/>
              </a:ext>
            </a:extLst>
          </p:cNvPr>
          <p:cNvGrpSpPr/>
          <p:nvPr/>
        </p:nvGrpSpPr>
        <p:grpSpPr>
          <a:xfrm>
            <a:off x="729949" y="1189767"/>
            <a:ext cx="7143156" cy="5111428"/>
            <a:chOff x="1293273" y="954155"/>
            <a:chExt cx="7143156" cy="5111428"/>
          </a:xfrm>
        </p:grpSpPr>
        <p:grpSp>
          <p:nvGrpSpPr>
            <p:cNvPr id="3" name="Groupe 2">
              <a:extLst>
                <a:ext uri="{FF2B5EF4-FFF2-40B4-BE49-F238E27FC236}">
                  <a16:creationId xmlns:a16="http://schemas.microsoft.com/office/drawing/2014/main" id="{699E9315-0488-9130-6C5A-F168063E20FE}"/>
                </a:ext>
              </a:extLst>
            </p:cNvPr>
            <p:cNvGrpSpPr/>
            <p:nvPr/>
          </p:nvGrpSpPr>
          <p:grpSpPr>
            <a:xfrm>
              <a:off x="1293273" y="954155"/>
              <a:ext cx="7143156" cy="5111428"/>
              <a:chOff x="381927" y="266475"/>
              <a:chExt cx="7143156" cy="5111428"/>
            </a:xfrm>
          </p:grpSpPr>
          <p:pic>
            <p:nvPicPr>
              <p:cNvPr id="7" name="Image 6">
                <a:extLst>
                  <a:ext uri="{FF2B5EF4-FFF2-40B4-BE49-F238E27FC236}">
                    <a16:creationId xmlns:a16="http://schemas.microsoft.com/office/drawing/2014/main" id="{12886E82-6106-99A2-E154-21067EBD6674}"/>
                  </a:ext>
                </a:extLst>
              </p:cNvPr>
              <p:cNvPicPr>
                <a:picLocks noChangeAspect="1"/>
              </p:cNvPicPr>
              <p:nvPr/>
            </p:nvPicPr>
            <p:blipFill rotWithShape="1">
              <a:blip r:embed="rId4"/>
              <a:srcRect l="2967" b="4064"/>
              <a:stretch/>
            </p:blipFill>
            <p:spPr>
              <a:xfrm>
                <a:off x="3913778" y="266475"/>
                <a:ext cx="3611305" cy="5109761"/>
              </a:xfrm>
              <a:prstGeom prst="rect">
                <a:avLst/>
              </a:prstGeom>
            </p:spPr>
          </p:pic>
          <p:pic>
            <p:nvPicPr>
              <p:cNvPr id="8" name="Image 7">
                <a:extLst>
                  <a:ext uri="{FF2B5EF4-FFF2-40B4-BE49-F238E27FC236}">
                    <a16:creationId xmlns:a16="http://schemas.microsoft.com/office/drawing/2014/main" id="{683D6698-856B-2860-3439-9E030685B631}"/>
                  </a:ext>
                </a:extLst>
              </p:cNvPr>
              <p:cNvPicPr>
                <a:picLocks noChangeAspect="1"/>
              </p:cNvPicPr>
              <p:nvPr/>
            </p:nvPicPr>
            <p:blipFill rotWithShape="1">
              <a:blip r:embed="rId5"/>
              <a:srcRect r="2469"/>
              <a:stretch/>
            </p:blipFill>
            <p:spPr>
              <a:xfrm>
                <a:off x="381927" y="984786"/>
                <a:ext cx="3724493" cy="4393117"/>
              </a:xfrm>
              <a:prstGeom prst="rect">
                <a:avLst/>
              </a:prstGeom>
            </p:spPr>
          </p:pic>
        </p:grpSp>
        <p:sp>
          <p:nvSpPr>
            <p:cNvPr id="6" name="Rectangle 5">
              <a:extLst>
                <a:ext uri="{FF2B5EF4-FFF2-40B4-BE49-F238E27FC236}">
                  <a16:creationId xmlns:a16="http://schemas.microsoft.com/office/drawing/2014/main" id="{03F9A60E-7CE3-BB38-D867-D3921B25B4BB}"/>
                </a:ext>
              </a:extLst>
            </p:cNvPr>
            <p:cNvSpPr/>
            <p:nvPr/>
          </p:nvSpPr>
          <p:spPr>
            <a:xfrm>
              <a:off x="1293273" y="954155"/>
              <a:ext cx="3531851" cy="76143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 name="Google Shape;242;p17">
            <a:extLst>
              <a:ext uri="{FF2B5EF4-FFF2-40B4-BE49-F238E27FC236}">
                <a16:creationId xmlns:a16="http://schemas.microsoft.com/office/drawing/2014/main" id="{A7C4439F-CB01-3006-8E46-5C18EF994FE8}"/>
              </a:ext>
            </a:extLst>
          </p:cNvPr>
          <p:cNvSpPr/>
          <p:nvPr/>
        </p:nvSpPr>
        <p:spPr>
          <a:xfrm>
            <a:off x="8084103" y="2040292"/>
            <a:ext cx="3786164" cy="2690491"/>
          </a:xfrm>
          <a:prstGeom prst="rect">
            <a:avLst/>
          </a:prstGeom>
          <a:noFill/>
          <a:ln>
            <a:noFill/>
          </a:ln>
        </p:spPr>
        <p:txBody>
          <a:bodyPr spcFirstLastPara="1" wrap="square" lIns="64350" tIns="16325" rIns="64350" bIns="16325" anchor="t" anchorCtr="0">
            <a:noAutofit/>
          </a:bodyPr>
          <a:lstStyle/>
          <a:p>
            <a:pPr marL="0" marR="0" lvl="0" indent="0" algn="l" rtl="0">
              <a:spcBef>
                <a:spcPts val="0"/>
              </a:spcBef>
              <a:spcAft>
                <a:spcPts val="0"/>
              </a:spcAft>
              <a:buNone/>
            </a:pPr>
            <a:r>
              <a:rPr lang="fr-FR" sz="1200" b="1" dirty="0">
                <a:latin typeface="Marianne" panose="02000000000000000000" pitchFamily="50" charset="0"/>
                <a:ea typeface="Verdana"/>
                <a:cs typeface="Verdana"/>
                <a:sym typeface="Verdana"/>
              </a:rPr>
              <a:t>[1] Forces de souveraineté (FS) dans les DROM-POM : </a:t>
            </a:r>
            <a:endParaRPr sz="1200" b="1" dirty="0">
              <a:latin typeface="Marianne" panose="02000000000000000000" pitchFamily="50" charset="0"/>
            </a:endParaRPr>
          </a:p>
          <a:p>
            <a:pPr lvl="0"/>
            <a:r>
              <a:rPr lang="fr-FR" sz="1200" dirty="0">
                <a:latin typeface="Marianne" panose="02000000000000000000" pitchFamily="50" charset="0"/>
                <a:ea typeface="Verdana"/>
                <a:cs typeface="Verdana"/>
                <a:sym typeface="Verdana"/>
              </a:rPr>
              <a:t>- En Nouvelle-Calédonie et en Guyane et dans la zone sud de l’océan Indien, à La</a:t>
            </a:r>
          </a:p>
          <a:p>
            <a:pPr lvl="0"/>
            <a:r>
              <a:rPr lang="fr-FR" sz="1200" dirty="0">
                <a:latin typeface="Marianne" panose="02000000000000000000" pitchFamily="50" charset="0"/>
                <a:ea typeface="Verdana"/>
                <a:cs typeface="Verdana"/>
                <a:sym typeface="Verdana"/>
              </a:rPr>
              <a:t>Réunion et à Mayotte ;</a:t>
            </a:r>
          </a:p>
          <a:p>
            <a:pPr lvl="0"/>
            <a:r>
              <a:rPr lang="fr-FR" sz="1200" dirty="0">
                <a:latin typeface="Marianne" panose="02000000000000000000" pitchFamily="50" charset="0"/>
                <a:ea typeface="Verdana"/>
                <a:cs typeface="Verdana"/>
                <a:sym typeface="Verdana"/>
              </a:rPr>
              <a:t>- Aux Antilles, en </a:t>
            </a:r>
            <a:r>
              <a:rPr lang="fr-FR" sz="1200" dirty="0" smtClean="0">
                <a:latin typeface="Marianne" panose="02000000000000000000" pitchFamily="50" charset="0"/>
                <a:ea typeface="Verdana"/>
                <a:cs typeface="Verdana"/>
                <a:sym typeface="Verdana"/>
              </a:rPr>
              <a:t>Martinique </a:t>
            </a:r>
            <a:r>
              <a:rPr lang="fr-FR" sz="1200" dirty="0">
                <a:latin typeface="Marianne" panose="02000000000000000000" pitchFamily="50" charset="0"/>
                <a:ea typeface="Verdana"/>
                <a:cs typeface="Verdana"/>
                <a:sym typeface="Verdana"/>
              </a:rPr>
              <a:t>et en Polynésie française.</a:t>
            </a:r>
          </a:p>
          <a:p>
            <a:pPr lvl="0"/>
            <a:endParaRPr lang="fr-FR" sz="1200" b="1" dirty="0">
              <a:latin typeface="Marianne" panose="02000000000000000000" pitchFamily="50" charset="0"/>
              <a:ea typeface="Verdana"/>
              <a:cs typeface="Verdana"/>
              <a:sym typeface="Verdana"/>
            </a:endParaRPr>
          </a:p>
          <a:p>
            <a:pPr lvl="0"/>
            <a:endParaRPr lang="fr-FR" sz="1200" b="1" dirty="0">
              <a:latin typeface="Marianne" panose="02000000000000000000" pitchFamily="50" charset="0"/>
              <a:ea typeface="Verdana"/>
              <a:cs typeface="Verdana"/>
              <a:sym typeface="Verdana"/>
            </a:endParaRPr>
          </a:p>
          <a:p>
            <a:pPr lvl="0"/>
            <a:endParaRPr sz="1200" b="1" dirty="0">
              <a:latin typeface="Marianne" panose="02000000000000000000" pitchFamily="50" charset="0"/>
              <a:ea typeface="Verdana"/>
              <a:cs typeface="Verdana"/>
              <a:sym typeface="Verdana"/>
            </a:endParaRPr>
          </a:p>
          <a:p>
            <a:pPr marL="0" marR="0" lvl="0" indent="0" algn="l" rtl="0">
              <a:spcBef>
                <a:spcPts val="0"/>
              </a:spcBef>
              <a:spcAft>
                <a:spcPts val="0"/>
              </a:spcAft>
              <a:buNone/>
            </a:pPr>
            <a:r>
              <a:rPr lang="fr-FR" sz="1200" b="1" dirty="0">
                <a:latin typeface="Marianne" panose="02000000000000000000" pitchFamily="50" charset="0"/>
                <a:ea typeface="Verdana"/>
                <a:cs typeface="Verdana"/>
                <a:sym typeface="Verdana"/>
              </a:rPr>
              <a:t>[2] Forces de présence (FP) à l’étranger </a:t>
            </a:r>
            <a:r>
              <a:rPr lang="fr-FR" sz="1200" dirty="0">
                <a:latin typeface="Marianne" panose="02000000000000000000" pitchFamily="50" charset="0"/>
                <a:ea typeface="Verdana"/>
                <a:cs typeface="Verdana"/>
                <a:sym typeface="Verdana"/>
              </a:rPr>
              <a:t>: </a:t>
            </a:r>
          </a:p>
          <a:p>
            <a:pPr lvl="0"/>
            <a:r>
              <a:rPr lang="fr-FR" sz="1200" dirty="0">
                <a:latin typeface="Marianne" panose="02000000000000000000" pitchFamily="50" charset="0"/>
                <a:ea typeface="Verdana"/>
                <a:cs typeface="Verdana"/>
              </a:rPr>
              <a:t>- Deux GTIA (groupements tactiques interarmes) : en Côte d’Ivoire et à </a:t>
            </a:r>
            <a:r>
              <a:rPr lang="fr-FR" sz="1200" dirty="0" smtClean="0">
                <a:latin typeface="Marianne" panose="02000000000000000000" pitchFamily="50" charset="0"/>
                <a:ea typeface="Verdana"/>
                <a:cs typeface="Verdana"/>
              </a:rPr>
              <a:t>Djibouti ;</a:t>
            </a:r>
            <a:endParaRPr lang="fr-FR" sz="1200" dirty="0">
              <a:latin typeface="Marianne" panose="02000000000000000000" pitchFamily="50" charset="0"/>
              <a:ea typeface="Verdana"/>
              <a:cs typeface="Verdana"/>
            </a:endParaRPr>
          </a:p>
          <a:p>
            <a:pPr lvl="0"/>
            <a:r>
              <a:rPr lang="fr-FR" sz="1200" dirty="0">
                <a:latin typeface="Marianne" panose="02000000000000000000" pitchFamily="50" charset="0"/>
                <a:ea typeface="Verdana"/>
                <a:cs typeface="Verdana"/>
              </a:rPr>
              <a:t>- Deux pôles opérationnels de coopération : au Gabon et au </a:t>
            </a:r>
            <a:r>
              <a:rPr lang="fr-FR" sz="1200" dirty="0" smtClean="0">
                <a:latin typeface="Marianne" panose="02000000000000000000" pitchFamily="50" charset="0"/>
                <a:ea typeface="Verdana"/>
                <a:cs typeface="Verdana"/>
              </a:rPr>
              <a:t>Sénégal ;</a:t>
            </a:r>
            <a:endParaRPr lang="fr-FR" sz="1200" dirty="0">
              <a:latin typeface="Marianne" panose="02000000000000000000" pitchFamily="50" charset="0"/>
              <a:ea typeface="Verdana"/>
              <a:cs typeface="Verdana"/>
            </a:endParaRPr>
          </a:p>
          <a:p>
            <a:pPr lvl="0"/>
            <a:r>
              <a:rPr lang="fr-FR" sz="1200" dirty="0">
                <a:latin typeface="Marianne" panose="02000000000000000000" pitchFamily="50" charset="0"/>
                <a:ea typeface="Verdana"/>
                <a:cs typeface="Verdana"/>
              </a:rPr>
              <a:t>- Un GTIA dans la péninsule arabo-persique.</a:t>
            </a:r>
            <a:endParaRPr sz="1200" dirty="0">
              <a:latin typeface="Marianne" panose="02000000000000000000" pitchFamily="50" charset="0"/>
              <a:ea typeface="Verdana"/>
              <a:cs typeface="Verdana"/>
            </a:endParaRPr>
          </a:p>
        </p:txBody>
      </p:sp>
      <p:sp>
        <p:nvSpPr>
          <p:cNvPr id="10" name="Google Shape;256;p19">
            <a:extLst>
              <a:ext uri="{FF2B5EF4-FFF2-40B4-BE49-F238E27FC236}">
                <a16:creationId xmlns:a16="http://schemas.microsoft.com/office/drawing/2014/main" id="{F433ECD3-EF0A-1620-70D9-2511DFED495A}"/>
              </a:ext>
            </a:extLst>
          </p:cNvPr>
          <p:cNvSpPr txBox="1"/>
          <p:nvPr/>
        </p:nvSpPr>
        <p:spPr>
          <a:xfrm>
            <a:off x="10076866" y="6571511"/>
            <a:ext cx="2126661" cy="2154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Calibri"/>
              <a:buNone/>
            </a:pPr>
            <a:r>
              <a:rPr lang="fr-FR" sz="800" b="0" i="0" u="none" strike="noStrike" cap="none" dirty="0">
                <a:solidFill>
                  <a:srgbClr val="000000"/>
                </a:solidFill>
                <a:latin typeface="Calibri"/>
                <a:ea typeface="Calibri"/>
                <a:cs typeface="Calibri"/>
                <a:sym typeface="Calibri"/>
              </a:rPr>
              <a:t>Source : Livret armée de Terre 2022 </a:t>
            </a:r>
            <a:endParaRPr sz="1400" dirty="0"/>
          </a:p>
        </p:txBody>
      </p:sp>
    </p:spTree>
    <p:extLst>
      <p:ext uri="{BB962C8B-B14F-4D97-AF65-F5344CB8AC3E}">
        <p14:creationId xmlns:p14="http://schemas.microsoft.com/office/powerpoint/2010/main" val="9114847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6999" y="-2667000"/>
            <a:ext cx="6858000" cy="12192000"/>
          </a:xfrm>
          <a:prstGeom prst="rect">
            <a:avLst/>
          </a:prstGeom>
          <a:noFill/>
        </p:spPr>
      </p:pic>
      <p:sp>
        <p:nvSpPr>
          <p:cNvPr id="4" name="Titre 1"/>
          <p:cNvSpPr txBox="1">
            <a:spLocks/>
          </p:cNvSpPr>
          <p:nvPr/>
        </p:nvSpPr>
        <p:spPr>
          <a:xfrm>
            <a:off x="851428" y="245475"/>
            <a:ext cx="10515600" cy="635611"/>
          </a:xfrm>
          <a:prstGeom prst="rect">
            <a:avLst/>
          </a:prstGeom>
        </p:spPr>
        <p:txBody>
          <a:bodyPr vert="horz" lIns="91440" tIns="45720" rIns="91440" bIns="45720" rtlCol="0" anchor="ctr">
            <a:noAutofit/>
          </a:bodyPr>
          <a:lstStyle>
            <a:defPPr>
              <a:defRPr lang="fr-FR"/>
            </a:defPPr>
            <a:lvl1pPr>
              <a:lnSpc>
                <a:spcPct val="90000"/>
              </a:lnSpc>
              <a:spcBef>
                <a:spcPct val="0"/>
              </a:spcBef>
              <a:buNone/>
              <a:defRPr sz="2800" b="1">
                <a:effectLst>
                  <a:outerShdw blurRad="38100" dist="38100" dir="2700000" algn="tl">
                    <a:srgbClr val="000000">
                      <a:alpha val="43137"/>
                    </a:srgbClr>
                  </a:outerShdw>
                </a:effectLst>
                <a:latin typeface="Marianne" panose="02000000000000000000" pitchFamily="50" charset="0"/>
                <a:ea typeface="+mj-ea"/>
                <a:cs typeface="+mj-cs"/>
              </a:defRPr>
            </a:lvl1pPr>
          </a:lstStyle>
          <a:p>
            <a:r>
              <a:rPr lang="fr-FR" dirty="0"/>
              <a:t>[3] La solidarité stratégique : en Europe et au Moyen-Orient</a:t>
            </a:r>
          </a:p>
        </p:txBody>
      </p:sp>
      <p:sp>
        <p:nvSpPr>
          <p:cNvPr id="5"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Image 10"/>
          <p:cNvPicPr>
            <a:picLocks noChangeAspect="1"/>
          </p:cNvPicPr>
          <p:nvPr/>
        </p:nvPicPr>
        <p:blipFill rotWithShape="1">
          <a:blip r:embed="rId4" cstate="print">
            <a:extLst>
              <a:ext uri="{28A0092B-C50C-407E-A947-70E740481C1C}">
                <a14:useLocalDpi xmlns:a14="http://schemas.microsoft.com/office/drawing/2010/main" val="0"/>
              </a:ext>
            </a:extLst>
          </a:blip>
          <a:srcRect b="3544"/>
          <a:stretch/>
        </p:blipFill>
        <p:spPr>
          <a:xfrm>
            <a:off x="2142217" y="1313942"/>
            <a:ext cx="7340032" cy="3670660"/>
          </a:xfrm>
          <a:prstGeom prst="rect">
            <a:avLst/>
          </a:prstGeom>
          <a:ln>
            <a:noFill/>
          </a:ln>
          <a:effectLst>
            <a:outerShdw blurRad="190500" algn="tl" rotWithShape="0">
              <a:srgbClr val="000000">
                <a:alpha val="70000"/>
              </a:srgbClr>
            </a:outerShdw>
          </a:effectLst>
        </p:spPr>
      </p:pic>
      <p:grpSp>
        <p:nvGrpSpPr>
          <p:cNvPr id="12" name="Groupe 11"/>
          <p:cNvGrpSpPr/>
          <p:nvPr/>
        </p:nvGrpSpPr>
        <p:grpSpPr>
          <a:xfrm>
            <a:off x="498696" y="5417459"/>
            <a:ext cx="11194606" cy="908580"/>
            <a:chOff x="274547" y="1487207"/>
            <a:chExt cx="11194606" cy="3371235"/>
          </a:xfrm>
        </p:grpSpPr>
        <p:sp>
          <p:nvSpPr>
            <p:cNvPr id="13" name="Rectangle 12">
              <a:extLst>
                <a:ext uri="{FF2B5EF4-FFF2-40B4-BE49-F238E27FC236}">
                  <a16:creationId xmlns:a16="http://schemas.microsoft.com/office/drawing/2014/main" id="{C7592EE2-2E4F-4AA0-A85A-AD990E5F6535}"/>
                </a:ext>
              </a:extLst>
            </p:cNvPr>
            <p:cNvSpPr/>
            <p:nvPr/>
          </p:nvSpPr>
          <p:spPr>
            <a:xfrm rot="5400000">
              <a:off x="4186232" y="-2424478"/>
              <a:ext cx="3371235" cy="11194606"/>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385448" y="2024687"/>
              <a:ext cx="11020433" cy="2398175"/>
            </a:xfrm>
            <a:prstGeom prst="rect">
              <a:avLst/>
            </a:prstGeom>
          </p:spPr>
          <p:txBody>
            <a:bodyPr wrap="square">
              <a:spAutoFit/>
            </a:bodyPr>
            <a:lstStyle/>
            <a:p>
              <a:pPr marL="342900" indent="-342900">
                <a:buFont typeface="Wingdings" panose="05000000000000000000" pitchFamily="2" charset="2"/>
                <a:buChar char="è"/>
              </a:pPr>
              <a:r>
                <a:rPr lang="fr-FR" sz="1200" dirty="0">
                  <a:solidFill>
                    <a:schemeClr val="bg1"/>
                  </a:solidFill>
                  <a:latin typeface="Marianne" panose="02000000000000000000" pitchFamily="50" charset="0"/>
                </a:rPr>
                <a:t>En Europe:  contribution à la réassurance du flanc Est</a:t>
              </a:r>
            </a:p>
            <a:p>
              <a:pPr marL="342900" indent="-342900">
                <a:buFont typeface="Wingdings" panose="05000000000000000000" pitchFamily="2" charset="2"/>
                <a:buChar char="è"/>
              </a:pPr>
              <a:r>
                <a:rPr lang="fr-FR" sz="1200" dirty="0">
                  <a:solidFill>
                    <a:schemeClr val="bg1"/>
                  </a:solidFill>
                  <a:latin typeface="Marianne" panose="02000000000000000000" pitchFamily="50" charset="0"/>
                </a:rPr>
                <a:t>Au Moyen-Orient : honorer les engagements bilatéraux et multilatéraux de la France</a:t>
              </a:r>
            </a:p>
            <a:p>
              <a:pPr marL="342900" indent="-342900">
                <a:buFont typeface="Wingdings" panose="05000000000000000000" pitchFamily="2" charset="2"/>
                <a:buChar char="è"/>
              </a:pPr>
              <a:r>
                <a:rPr lang="fr-FR" sz="1200" dirty="0">
                  <a:solidFill>
                    <a:schemeClr val="bg1"/>
                  </a:solidFill>
                  <a:latin typeface="Marianne" panose="02000000000000000000" pitchFamily="50" charset="0"/>
                </a:rPr>
                <a:t>Pour ce faire, l’armée de Terre peut être </a:t>
              </a:r>
              <a:r>
                <a:rPr lang="fr-FR" sz="1200" dirty="0" smtClean="0">
                  <a:solidFill>
                    <a:schemeClr val="bg1"/>
                  </a:solidFill>
                  <a:latin typeface="Marianne" panose="02000000000000000000" pitchFamily="50" charset="0"/>
                </a:rPr>
                <a:t>nation-cadre </a:t>
              </a:r>
              <a:r>
                <a:rPr lang="fr-FR" sz="1200" dirty="0">
                  <a:solidFill>
                    <a:schemeClr val="bg1"/>
                  </a:solidFill>
                  <a:latin typeface="Marianne" panose="02000000000000000000" pitchFamily="50" charset="0"/>
                </a:rPr>
                <a:t>d’une opération interarmées et internationale</a:t>
              </a:r>
            </a:p>
          </p:txBody>
        </p:sp>
      </p:grpSp>
      <p:sp>
        <p:nvSpPr>
          <p:cNvPr id="2" name="Google Shape;258;p19">
            <a:extLst>
              <a:ext uri="{FF2B5EF4-FFF2-40B4-BE49-F238E27FC236}">
                <a16:creationId xmlns:a16="http://schemas.microsoft.com/office/drawing/2014/main" id="{EA2248A9-C2E9-B2D5-63C4-95AED5BEF7A9}"/>
              </a:ext>
            </a:extLst>
          </p:cNvPr>
          <p:cNvSpPr/>
          <p:nvPr/>
        </p:nvSpPr>
        <p:spPr>
          <a:xfrm>
            <a:off x="9870549" y="2775800"/>
            <a:ext cx="1933149" cy="746945"/>
          </a:xfrm>
          <a:prstGeom prst="rect">
            <a:avLst/>
          </a:prstGeom>
          <a:noFill/>
          <a:ln>
            <a:noFill/>
          </a:ln>
        </p:spPr>
        <p:txBody>
          <a:bodyPr spcFirstLastPara="1" wrap="square" lIns="64350" tIns="16325" rIns="64350" bIns="16325" anchor="t" anchorCtr="0">
            <a:noAutofit/>
          </a:bodyPr>
          <a:lstStyle/>
          <a:p>
            <a:pPr marL="0" marR="0" lvl="0" indent="0" rtl="0">
              <a:spcBef>
                <a:spcPts val="0"/>
              </a:spcBef>
              <a:spcAft>
                <a:spcPts val="0"/>
              </a:spcAft>
              <a:buNone/>
            </a:pPr>
            <a:r>
              <a:rPr lang="fr-FR" sz="1200" dirty="0">
                <a:latin typeface="Marianne" panose="02000000000000000000" pitchFamily="50" charset="0"/>
                <a:ea typeface="Verdana"/>
                <a:cs typeface="Verdana"/>
                <a:sym typeface="Verdana"/>
              </a:rPr>
              <a:t>NB : plus d’éléments sur les opérations extérieures dans le </a:t>
            </a:r>
            <a:r>
              <a:rPr lang="fr-FR" sz="1200" b="1" dirty="0">
                <a:latin typeface="Marianne" panose="02000000000000000000" pitchFamily="50" charset="0"/>
                <a:ea typeface="Verdana"/>
                <a:cs typeface="Verdana"/>
                <a:sym typeface="Verdana"/>
              </a:rPr>
              <a:t>module 4. </a:t>
            </a:r>
          </a:p>
          <a:p>
            <a:pPr marL="0" marR="0" lvl="0" indent="0" rtl="0">
              <a:spcBef>
                <a:spcPts val="0"/>
              </a:spcBef>
              <a:spcAft>
                <a:spcPts val="0"/>
              </a:spcAft>
              <a:buNone/>
            </a:pPr>
            <a:r>
              <a:rPr lang="fr-FR" sz="1200" dirty="0">
                <a:latin typeface="Marianne" panose="02000000000000000000" pitchFamily="50" charset="0"/>
                <a:ea typeface="Verdana"/>
                <a:cs typeface="Verdana"/>
                <a:sym typeface="Verdana"/>
              </a:rPr>
              <a:t> </a:t>
            </a:r>
            <a:endParaRPr sz="1200" dirty="0">
              <a:latin typeface="Marianne" panose="02000000000000000000" pitchFamily="50" charset="0"/>
            </a:endParaRPr>
          </a:p>
        </p:txBody>
      </p:sp>
      <p:sp>
        <p:nvSpPr>
          <p:cNvPr id="17" name="Google Shape;277;p21">
            <a:extLst>
              <a:ext uri="{FF2B5EF4-FFF2-40B4-BE49-F238E27FC236}">
                <a16:creationId xmlns:a16="http://schemas.microsoft.com/office/drawing/2014/main" id="{B6FB9854-D672-19D3-1A9F-3A94208DC674}"/>
              </a:ext>
            </a:extLst>
          </p:cNvPr>
          <p:cNvSpPr txBox="1"/>
          <p:nvPr/>
        </p:nvSpPr>
        <p:spPr>
          <a:xfrm>
            <a:off x="9567772" y="6585970"/>
            <a:ext cx="3098364" cy="24618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Calibri"/>
              <a:buNone/>
            </a:pPr>
            <a:r>
              <a:rPr lang="fr-FR" sz="1000" b="0" i="0" u="none" strike="noStrike" cap="none" dirty="0">
                <a:solidFill>
                  <a:srgbClr val="000000"/>
                </a:solidFill>
                <a:latin typeface="Calibri"/>
                <a:ea typeface="Calibri"/>
                <a:cs typeface="Calibri"/>
                <a:sym typeface="Calibri"/>
              </a:rPr>
              <a:t>Source : Présentation </a:t>
            </a:r>
            <a:r>
              <a:rPr lang="fr-FR" sz="1000" b="0" i="0" u="none" strike="noStrike" cap="none" dirty="0" smtClean="0">
                <a:solidFill>
                  <a:srgbClr val="000000"/>
                </a:solidFill>
                <a:latin typeface="Calibri"/>
                <a:ea typeface="Calibri"/>
                <a:cs typeface="Calibri"/>
                <a:sym typeface="Calibri"/>
              </a:rPr>
              <a:t>transformation </a:t>
            </a:r>
            <a:r>
              <a:rPr lang="fr-FR" sz="1000" b="0" i="0" u="none" strike="noStrike" cap="none" dirty="0" err="1">
                <a:solidFill>
                  <a:srgbClr val="000000"/>
                </a:solidFill>
                <a:latin typeface="Calibri"/>
                <a:ea typeface="Calibri"/>
                <a:cs typeface="Calibri"/>
                <a:sym typeface="Calibri"/>
              </a:rPr>
              <a:t>adT</a:t>
            </a:r>
            <a:r>
              <a:rPr lang="fr-FR" sz="1000" b="0" i="0" u="none" strike="noStrike" cap="none" dirty="0">
                <a:solidFill>
                  <a:srgbClr val="000000"/>
                </a:solidFill>
                <a:latin typeface="Calibri"/>
                <a:ea typeface="Calibri"/>
                <a:cs typeface="Calibri"/>
                <a:sym typeface="Calibri"/>
              </a:rPr>
              <a:t> 2023 </a:t>
            </a:r>
            <a:endParaRPr dirty="0"/>
          </a:p>
        </p:txBody>
      </p:sp>
    </p:spTree>
    <p:extLst>
      <p:ext uri="{BB962C8B-B14F-4D97-AF65-F5344CB8AC3E}">
        <p14:creationId xmlns:p14="http://schemas.microsoft.com/office/powerpoint/2010/main" val="13571831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11"/>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t="21512" r="357" b="40016"/>
          <a:stretch/>
        </p:blipFill>
        <p:spPr>
          <a:xfrm>
            <a:off x="-1" y="0"/>
            <a:ext cx="12401551" cy="7200900"/>
          </a:xfrm>
          <a:custGeom>
            <a:avLst/>
            <a:gdLst>
              <a:gd name="connsiteX0" fmla="*/ 0 w 6222786"/>
              <a:gd name="connsiteY0" fmla="*/ 0 h 6532880"/>
              <a:gd name="connsiteX1" fmla="*/ 6222786 w 6222786"/>
              <a:gd name="connsiteY1" fmla="*/ 0 h 6532880"/>
              <a:gd name="connsiteX2" fmla="*/ 6222786 w 6222786"/>
              <a:gd name="connsiteY2" fmla="*/ 6532880 h 6532880"/>
              <a:gd name="connsiteX3" fmla="*/ 0 w 6222786"/>
              <a:gd name="connsiteY3" fmla="*/ 6532880 h 6532880"/>
            </a:gdLst>
            <a:ahLst/>
            <a:cxnLst>
              <a:cxn ang="0">
                <a:pos x="connsiteX0" y="connsiteY0"/>
              </a:cxn>
              <a:cxn ang="0">
                <a:pos x="connsiteX1" y="connsiteY1"/>
              </a:cxn>
              <a:cxn ang="0">
                <a:pos x="connsiteX2" y="connsiteY2"/>
              </a:cxn>
              <a:cxn ang="0">
                <a:pos x="connsiteX3" y="connsiteY3"/>
              </a:cxn>
            </a:cxnLst>
            <a:rect l="l" t="t" r="r" b="b"/>
            <a:pathLst>
              <a:path w="6222786" h="6532880">
                <a:moveTo>
                  <a:pt x="0" y="0"/>
                </a:moveTo>
                <a:lnTo>
                  <a:pt x="6222786" y="0"/>
                </a:lnTo>
                <a:lnTo>
                  <a:pt x="6222786" y="6532880"/>
                </a:lnTo>
                <a:lnTo>
                  <a:pt x="0" y="6532880"/>
                </a:lnTo>
                <a:close/>
              </a:path>
            </a:pathLst>
          </a:custGeom>
        </p:spPr>
      </p:pic>
      <p:sp>
        <p:nvSpPr>
          <p:cNvPr id="6" name="Rectangle 5">
            <a:extLst>
              <a:ext uri="{FF2B5EF4-FFF2-40B4-BE49-F238E27FC236}">
                <a16:creationId xmlns:a16="http://schemas.microsoft.com/office/drawing/2014/main" id="{C7592EE2-2E4F-4AA0-A85A-AD990E5F6535}"/>
              </a:ext>
            </a:extLst>
          </p:cNvPr>
          <p:cNvSpPr/>
          <p:nvPr/>
        </p:nvSpPr>
        <p:spPr>
          <a:xfrm rot="5400000">
            <a:off x="2600324" y="-2600325"/>
            <a:ext cx="7200900" cy="12401550"/>
          </a:xfrm>
          <a:prstGeom prst="rect">
            <a:avLst/>
          </a:prstGeom>
          <a:solidFill>
            <a:srgbClr val="002625">
              <a:alpha val="4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Ellipse 7"/>
          <p:cNvSpPr/>
          <p:nvPr/>
        </p:nvSpPr>
        <p:spPr>
          <a:xfrm>
            <a:off x="10010553" y="5028945"/>
            <a:ext cx="1789135" cy="17285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2">
            <a:extLst>
              <a:ext uri="{FF2B5EF4-FFF2-40B4-BE49-F238E27FC236}">
                <a16:creationId xmlns:a16="http://schemas.microsoft.com/office/drawing/2014/main" id="{577BAE87-B660-48AF-8F31-9A6D37FCE507}"/>
              </a:ext>
            </a:extLst>
          </p:cNvPr>
          <p:cNvSpPr txBox="1"/>
          <p:nvPr/>
        </p:nvSpPr>
        <p:spPr>
          <a:xfrm>
            <a:off x="1873647" y="3058118"/>
            <a:ext cx="9631813" cy="2031325"/>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5400" b="1" dirty="0">
                <a:solidFill>
                  <a:srgbClr val="FFFFFF"/>
                </a:solidFill>
                <a:effectLst>
                  <a:outerShdw blurRad="38100" dist="38100" dir="2700000" algn="tl">
                    <a:srgbClr val="000000">
                      <a:alpha val="43137"/>
                    </a:srgbClr>
                  </a:outerShdw>
                </a:effectLst>
                <a:latin typeface="Marianne ExtraBold" panose="02000000000000000000" pitchFamily="50" charset="0"/>
                <a:cs typeface="Poppins" panose="00000500000000000000" pitchFamily="50" charset="0"/>
              </a:rPr>
              <a:t>3. Chiffres clés </a:t>
            </a:r>
            <a:endParaRPr kumimoji="0" lang="fr-FR" sz="5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Marianne ExtraBold" panose="02000000000000000000" pitchFamily="50" charset="0"/>
              <a:cs typeface="Poppins" panose="00000500000000000000"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Marianne ExtraBold" panose="02000000000000000000" pitchFamily="50" charset="0"/>
              <a:ea typeface="+mn-ea"/>
              <a:cs typeface="Poppins" panose="00000500000000000000" pitchFamily="50" charset="0"/>
            </a:endParaRPr>
          </a:p>
        </p:txBody>
      </p:sp>
      <p:pic>
        <p:nvPicPr>
          <p:cNvPr id="2" name="Imag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82479" y="4436622"/>
            <a:ext cx="2093414" cy="2421378"/>
          </a:xfrm>
          <a:prstGeom prst="rect">
            <a:avLst/>
          </a:prstGeom>
        </p:spPr>
      </p:pic>
    </p:spTree>
    <p:extLst>
      <p:ext uri="{BB962C8B-B14F-4D97-AF65-F5344CB8AC3E}">
        <p14:creationId xmlns:p14="http://schemas.microsoft.com/office/powerpoint/2010/main" val="20067103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710828"/>
            <a:ext cx="6858000" cy="12192000"/>
          </a:xfrm>
          <a:prstGeom prst="rect">
            <a:avLst/>
          </a:prstGeom>
          <a:noFill/>
        </p:spPr>
      </p:pic>
      <p:sp>
        <p:nvSpPr>
          <p:cNvPr id="13" name="Titre 1"/>
          <p:cNvSpPr txBox="1">
            <a:spLocks/>
          </p:cNvSpPr>
          <p:nvPr/>
        </p:nvSpPr>
        <p:spPr>
          <a:xfrm>
            <a:off x="851428" y="255525"/>
            <a:ext cx="10634110"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Chiffres clés : le budget de la défense</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Google Shape;256;p19">
            <a:extLst>
              <a:ext uri="{FF2B5EF4-FFF2-40B4-BE49-F238E27FC236}">
                <a16:creationId xmlns:a16="http://schemas.microsoft.com/office/drawing/2014/main" id="{C67A0A44-B4D1-C3CB-39EB-BE6F07427FED}"/>
              </a:ext>
            </a:extLst>
          </p:cNvPr>
          <p:cNvSpPr txBox="1"/>
          <p:nvPr/>
        </p:nvSpPr>
        <p:spPr>
          <a:xfrm>
            <a:off x="8600340" y="6598769"/>
            <a:ext cx="3591660" cy="2154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Calibri"/>
              <a:buNone/>
            </a:pPr>
            <a:r>
              <a:rPr lang="fr-FR" sz="800" b="0" i="0" u="none" strike="noStrike" cap="none" dirty="0" smtClean="0">
                <a:solidFill>
                  <a:srgbClr val="000000"/>
                </a:solidFill>
                <a:latin typeface="Calibri"/>
                <a:ea typeface="Calibri"/>
                <a:cs typeface="Calibri"/>
                <a:sym typeface="Calibri"/>
              </a:rPr>
              <a:t>Sources </a:t>
            </a:r>
            <a:r>
              <a:rPr lang="fr-FR" sz="800" b="0" i="0" u="none" strike="noStrike" cap="none" dirty="0">
                <a:solidFill>
                  <a:srgbClr val="000000"/>
                </a:solidFill>
                <a:latin typeface="Calibri"/>
                <a:ea typeface="Calibri"/>
                <a:cs typeface="Calibri"/>
                <a:sym typeface="Calibri"/>
              </a:rPr>
              <a:t>: </a:t>
            </a:r>
            <a:r>
              <a:rPr lang="fr-FR" sz="800" b="0" i="0" u="none" strike="noStrike" cap="none" dirty="0">
                <a:solidFill>
                  <a:srgbClr val="000000"/>
                </a:solidFill>
                <a:latin typeface="Calibri"/>
                <a:ea typeface="Calibri"/>
                <a:cs typeface="Calibri"/>
                <a:sym typeface="Calibri"/>
                <a:hlinkClick r:id="rId4"/>
              </a:rPr>
              <a:t>https://www.budget.gouv.fr/budget-etat</a:t>
            </a:r>
            <a:r>
              <a:rPr lang="fr-FR" sz="800" b="0" i="0" u="none" strike="noStrike" cap="none" dirty="0">
                <a:solidFill>
                  <a:srgbClr val="000000"/>
                </a:solidFill>
                <a:latin typeface="Calibri"/>
                <a:ea typeface="Calibri"/>
                <a:cs typeface="Calibri"/>
                <a:sym typeface="Calibri"/>
              </a:rPr>
              <a:t> ; Livret armée de Terre 2022 </a:t>
            </a:r>
            <a:endParaRPr sz="1400" dirty="0"/>
          </a:p>
        </p:txBody>
      </p:sp>
      <p:sp>
        <p:nvSpPr>
          <p:cNvPr id="8" name="Google Shape;258;p19">
            <a:extLst>
              <a:ext uri="{FF2B5EF4-FFF2-40B4-BE49-F238E27FC236}">
                <a16:creationId xmlns:a16="http://schemas.microsoft.com/office/drawing/2014/main" id="{9B1D979A-DBFB-E034-25B4-A3E572823C7F}"/>
              </a:ext>
            </a:extLst>
          </p:cNvPr>
          <p:cNvSpPr/>
          <p:nvPr/>
        </p:nvSpPr>
        <p:spPr>
          <a:xfrm>
            <a:off x="8103830" y="3117891"/>
            <a:ext cx="3657467" cy="1427533"/>
          </a:xfrm>
          <a:prstGeom prst="rect">
            <a:avLst/>
          </a:prstGeom>
          <a:noFill/>
          <a:ln>
            <a:noFill/>
          </a:ln>
        </p:spPr>
        <p:txBody>
          <a:bodyPr spcFirstLastPara="1" wrap="square" lIns="64350" tIns="16325" rIns="64350" bIns="16325" anchor="t" anchorCtr="0">
            <a:noAutofit/>
          </a:bodyPr>
          <a:lstStyle/>
          <a:p>
            <a:pPr marL="0" marR="0" lvl="0" indent="0" algn="just" rtl="0">
              <a:spcBef>
                <a:spcPts val="0"/>
              </a:spcBef>
              <a:spcAft>
                <a:spcPts val="0"/>
              </a:spcAft>
              <a:buNone/>
            </a:pPr>
            <a:r>
              <a:rPr lang="fr-FR" sz="1200" dirty="0">
                <a:latin typeface="Marianne" panose="02000000000000000000" pitchFamily="50" charset="0"/>
                <a:ea typeface="Verdana"/>
                <a:cs typeface="Verdana"/>
                <a:sym typeface="Verdana"/>
              </a:rPr>
              <a:t>Le ministère des Armées dispose de crédits qui sont répartis sur  </a:t>
            </a:r>
            <a:r>
              <a:rPr lang="fr-FR" sz="1200" b="1" dirty="0">
                <a:latin typeface="Marianne" panose="02000000000000000000" pitchFamily="50" charset="0"/>
                <a:ea typeface="Verdana"/>
                <a:cs typeface="Verdana"/>
                <a:sym typeface="Verdana"/>
              </a:rPr>
              <a:t>trois missions </a:t>
            </a:r>
            <a:r>
              <a:rPr lang="fr-FR" sz="1200" dirty="0">
                <a:latin typeface="Marianne" panose="02000000000000000000" pitchFamily="50" charset="0"/>
                <a:ea typeface="Verdana"/>
                <a:cs typeface="Verdana"/>
                <a:sym typeface="Verdana"/>
              </a:rPr>
              <a:t>et représentent </a:t>
            </a:r>
            <a:r>
              <a:rPr lang="fr-FR" sz="1200" b="1" dirty="0">
                <a:latin typeface="Marianne" panose="02000000000000000000" pitchFamily="50" charset="0"/>
                <a:ea typeface="Verdana"/>
                <a:cs typeface="Verdana"/>
                <a:sym typeface="Verdana"/>
              </a:rPr>
              <a:t>8% du budget général de l’État (PLF 2023)</a:t>
            </a:r>
          </a:p>
          <a:p>
            <a:pPr marL="0" marR="0" lvl="0" indent="0" algn="just" rtl="0">
              <a:spcBef>
                <a:spcPts val="0"/>
              </a:spcBef>
              <a:spcAft>
                <a:spcPts val="0"/>
              </a:spcAft>
              <a:buNone/>
            </a:pPr>
            <a:endParaRPr sz="1200" dirty="0">
              <a:latin typeface="Marianne" panose="02000000000000000000" pitchFamily="50" charset="0"/>
              <a:ea typeface="Verdana"/>
              <a:cs typeface="Verdana"/>
              <a:sym typeface="Verdana"/>
            </a:endParaRPr>
          </a:p>
          <a:p>
            <a:pPr marL="0" marR="0" lvl="0" indent="0" algn="just" rtl="0">
              <a:spcBef>
                <a:spcPts val="0"/>
              </a:spcBef>
              <a:spcAft>
                <a:spcPts val="0"/>
              </a:spcAft>
              <a:buNone/>
            </a:pPr>
            <a:r>
              <a:rPr lang="fr-FR" sz="1200" dirty="0">
                <a:latin typeface="Marianne" panose="02000000000000000000" pitchFamily="50" charset="0"/>
                <a:ea typeface="Verdana"/>
                <a:cs typeface="Verdana"/>
                <a:sym typeface="Verdana"/>
              </a:rPr>
              <a:t>Le budget total du ministère est de </a:t>
            </a:r>
            <a:r>
              <a:rPr lang="fr-FR" sz="1200" b="1" dirty="0">
                <a:latin typeface="Marianne" panose="02000000000000000000" pitchFamily="50" charset="0"/>
                <a:ea typeface="Verdana"/>
                <a:cs typeface="Verdana"/>
                <a:sym typeface="Verdana"/>
              </a:rPr>
              <a:t>64 milliards d’euros en 2023.</a:t>
            </a:r>
          </a:p>
          <a:p>
            <a:pPr marL="0" marR="0" lvl="0" indent="0" algn="just" rtl="0">
              <a:spcBef>
                <a:spcPts val="0"/>
              </a:spcBef>
              <a:spcAft>
                <a:spcPts val="0"/>
              </a:spcAft>
              <a:buNone/>
            </a:pPr>
            <a:r>
              <a:rPr lang="fr-FR" sz="1200" dirty="0">
                <a:latin typeface="Marianne" panose="02000000000000000000" pitchFamily="50" charset="0"/>
                <a:ea typeface="Verdana"/>
                <a:cs typeface="Verdana"/>
                <a:sym typeface="Verdana"/>
              </a:rPr>
              <a:t> </a:t>
            </a:r>
            <a:endParaRPr sz="1200" dirty="0">
              <a:latin typeface="Marianne" panose="02000000000000000000" pitchFamily="50" charset="0"/>
            </a:endParaRPr>
          </a:p>
        </p:txBody>
      </p:sp>
      <p:sp>
        <p:nvSpPr>
          <p:cNvPr id="9" name="Google Shape;259;p19">
            <a:extLst>
              <a:ext uri="{FF2B5EF4-FFF2-40B4-BE49-F238E27FC236}">
                <a16:creationId xmlns:a16="http://schemas.microsoft.com/office/drawing/2014/main" id="{96ADF197-7B91-E635-9824-F1AD0AC9FF87}"/>
              </a:ext>
            </a:extLst>
          </p:cNvPr>
          <p:cNvSpPr/>
          <p:nvPr/>
        </p:nvSpPr>
        <p:spPr>
          <a:xfrm>
            <a:off x="459935" y="1019570"/>
            <a:ext cx="7213193" cy="349703"/>
          </a:xfrm>
          <a:prstGeom prst="rect">
            <a:avLst/>
          </a:prstGeom>
          <a:noFill/>
          <a:ln>
            <a:noFill/>
          </a:ln>
        </p:spPr>
        <p:txBody>
          <a:bodyPr spcFirstLastPara="1" wrap="square" lIns="64350" tIns="16325" rIns="64350" bIns="16325" anchor="ctr" anchorCtr="0">
            <a:noAutofit/>
          </a:bodyPr>
          <a:lstStyle/>
          <a:p>
            <a:pPr marL="0" marR="0" lvl="0" indent="0" algn="ctr" rtl="0">
              <a:spcBef>
                <a:spcPts val="0"/>
              </a:spcBef>
              <a:spcAft>
                <a:spcPts val="0"/>
              </a:spcAft>
              <a:buNone/>
            </a:pPr>
            <a:r>
              <a:rPr lang="fr-FR" sz="1200" b="1" dirty="0">
                <a:latin typeface="Marianne" panose="02000000000000000000" pitchFamily="50" charset="0"/>
                <a:ea typeface="Verdana"/>
                <a:cs typeface="Verdana"/>
                <a:sym typeface="Verdana"/>
              </a:rPr>
              <a:t>Budget du ministère des Armées </a:t>
            </a:r>
            <a:r>
              <a:rPr lang="fr-FR" sz="1200" dirty="0">
                <a:latin typeface="Marianne" panose="02000000000000000000" pitchFamily="50" charset="0"/>
                <a:ea typeface="Verdana"/>
                <a:cs typeface="Verdana"/>
                <a:sym typeface="Verdana"/>
              </a:rPr>
              <a:t>dans le budget général de l’État  (PLF 2023)</a:t>
            </a:r>
            <a:endParaRPr dirty="0">
              <a:latin typeface="Marianne" panose="02000000000000000000" pitchFamily="50" charset="0"/>
            </a:endParaRPr>
          </a:p>
        </p:txBody>
      </p:sp>
      <p:pic>
        <p:nvPicPr>
          <p:cNvPr id="10" name="Image 9">
            <a:extLst>
              <a:ext uri="{FF2B5EF4-FFF2-40B4-BE49-F238E27FC236}">
                <a16:creationId xmlns:a16="http://schemas.microsoft.com/office/drawing/2014/main" id="{7EEFD718-0F3C-203C-9382-30880D3A3EE2}"/>
              </a:ext>
            </a:extLst>
          </p:cNvPr>
          <p:cNvPicPr>
            <a:picLocks noChangeAspect="1"/>
          </p:cNvPicPr>
          <p:nvPr/>
        </p:nvPicPr>
        <p:blipFill rotWithShape="1">
          <a:blip r:embed="rId5"/>
          <a:srcRect l="25606" t="14410" r="20304" b="55960"/>
          <a:stretch/>
        </p:blipFill>
        <p:spPr>
          <a:xfrm>
            <a:off x="459935" y="1525258"/>
            <a:ext cx="7485317" cy="4612800"/>
          </a:xfrm>
          <a:prstGeom prst="rect">
            <a:avLst/>
          </a:prstGeom>
        </p:spPr>
      </p:pic>
      <p:sp>
        <p:nvSpPr>
          <p:cNvPr id="11" name="ZoneTexte 10">
            <a:extLst>
              <a:ext uri="{FF2B5EF4-FFF2-40B4-BE49-F238E27FC236}">
                <a16:creationId xmlns:a16="http://schemas.microsoft.com/office/drawing/2014/main" id="{96D7FE7C-E879-1430-7E87-64E561F24D36}"/>
              </a:ext>
            </a:extLst>
          </p:cNvPr>
          <p:cNvSpPr txBox="1"/>
          <p:nvPr/>
        </p:nvSpPr>
        <p:spPr>
          <a:xfrm>
            <a:off x="5703887" y="3045297"/>
            <a:ext cx="1773382" cy="338554"/>
          </a:xfrm>
          <a:prstGeom prst="rect">
            <a:avLst/>
          </a:prstGeom>
          <a:noFill/>
        </p:spPr>
        <p:txBody>
          <a:bodyPr wrap="square" rtlCol="0">
            <a:spAutoFit/>
          </a:bodyPr>
          <a:lstStyle/>
          <a:p>
            <a:r>
              <a:rPr lang="fr-FR" sz="800" dirty="0">
                <a:solidFill>
                  <a:srgbClr val="00CC99"/>
                </a:solidFill>
              </a:rPr>
              <a:t>Reconnaissance et réparation en faveur du monde combattant</a:t>
            </a:r>
          </a:p>
        </p:txBody>
      </p:sp>
      <p:sp>
        <p:nvSpPr>
          <p:cNvPr id="12" name="ZoneTexte 11">
            <a:extLst>
              <a:ext uri="{FF2B5EF4-FFF2-40B4-BE49-F238E27FC236}">
                <a16:creationId xmlns:a16="http://schemas.microsoft.com/office/drawing/2014/main" id="{397212FE-7496-AA92-7BD6-16B842BC75D9}"/>
              </a:ext>
            </a:extLst>
          </p:cNvPr>
          <p:cNvSpPr txBox="1"/>
          <p:nvPr/>
        </p:nvSpPr>
        <p:spPr>
          <a:xfrm>
            <a:off x="5551487" y="3624170"/>
            <a:ext cx="1773382" cy="215444"/>
          </a:xfrm>
          <a:prstGeom prst="rect">
            <a:avLst/>
          </a:prstGeom>
          <a:noFill/>
        </p:spPr>
        <p:txBody>
          <a:bodyPr wrap="square" rtlCol="0">
            <a:spAutoFit/>
          </a:bodyPr>
          <a:lstStyle/>
          <a:p>
            <a:r>
              <a:rPr lang="fr-FR" sz="800" dirty="0">
                <a:solidFill>
                  <a:srgbClr val="00CC99"/>
                </a:solidFill>
              </a:rPr>
              <a:t>Recherche duale </a:t>
            </a:r>
          </a:p>
        </p:txBody>
      </p:sp>
      <p:sp>
        <p:nvSpPr>
          <p:cNvPr id="14" name="ZoneTexte 13">
            <a:extLst>
              <a:ext uri="{FF2B5EF4-FFF2-40B4-BE49-F238E27FC236}">
                <a16:creationId xmlns:a16="http://schemas.microsoft.com/office/drawing/2014/main" id="{A94DEE97-E69B-C24F-A91A-2EFC6B70C1D2}"/>
              </a:ext>
            </a:extLst>
          </p:cNvPr>
          <p:cNvSpPr txBox="1"/>
          <p:nvPr/>
        </p:nvSpPr>
        <p:spPr>
          <a:xfrm>
            <a:off x="2508105" y="4883333"/>
            <a:ext cx="1773382" cy="338554"/>
          </a:xfrm>
          <a:prstGeom prst="rect">
            <a:avLst/>
          </a:prstGeom>
          <a:noFill/>
        </p:spPr>
        <p:txBody>
          <a:bodyPr wrap="square" rtlCol="0">
            <a:spAutoFit/>
          </a:bodyPr>
          <a:lstStyle/>
          <a:p>
            <a:pPr algn="r"/>
            <a:r>
              <a:rPr lang="fr-FR" sz="800" dirty="0">
                <a:solidFill>
                  <a:srgbClr val="00CC99"/>
                </a:solidFill>
              </a:rPr>
              <a:t>Environnement et prospective de la politique de défense </a:t>
            </a:r>
          </a:p>
        </p:txBody>
      </p:sp>
      <p:sp>
        <p:nvSpPr>
          <p:cNvPr id="15" name="Rectangle 14">
            <a:extLst>
              <a:ext uri="{FF2B5EF4-FFF2-40B4-BE49-F238E27FC236}">
                <a16:creationId xmlns:a16="http://schemas.microsoft.com/office/drawing/2014/main" id="{C6BC7799-B818-E414-5F03-00E7CEC9565B}"/>
              </a:ext>
            </a:extLst>
          </p:cNvPr>
          <p:cNvSpPr/>
          <p:nvPr/>
        </p:nvSpPr>
        <p:spPr>
          <a:xfrm rot="5400000">
            <a:off x="1690896" y="305808"/>
            <a:ext cx="4762781" cy="7201681"/>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95942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3" name="Titre 1"/>
          <p:cNvSpPr txBox="1">
            <a:spLocks/>
          </p:cNvSpPr>
          <p:nvPr/>
        </p:nvSpPr>
        <p:spPr>
          <a:xfrm>
            <a:off x="855196" y="336053"/>
            <a:ext cx="10634110"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Chiffres clés : le budget de l’armée de Terre</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Google Shape;275;p21">
            <a:extLst>
              <a:ext uri="{FF2B5EF4-FFF2-40B4-BE49-F238E27FC236}">
                <a16:creationId xmlns:a16="http://schemas.microsoft.com/office/drawing/2014/main" id="{B38B44C9-A11D-1EAB-395F-2EB1A20534E9}"/>
              </a:ext>
            </a:extLst>
          </p:cNvPr>
          <p:cNvSpPr/>
          <p:nvPr/>
        </p:nvSpPr>
        <p:spPr>
          <a:xfrm>
            <a:off x="5895486" y="1409086"/>
            <a:ext cx="4519371" cy="1694324"/>
          </a:xfrm>
          <a:prstGeom prst="rect">
            <a:avLst/>
          </a:prstGeom>
          <a:noFill/>
          <a:ln>
            <a:noFill/>
          </a:ln>
        </p:spPr>
        <p:txBody>
          <a:bodyPr spcFirstLastPara="1" wrap="square" lIns="64350" tIns="16325" rIns="64350" bIns="16325" anchor="t" anchorCtr="0">
            <a:noAutofit/>
          </a:bodyPr>
          <a:lstStyle/>
          <a:p>
            <a:pPr marL="0" marR="0" lvl="0" indent="0" algn="just" rtl="0">
              <a:spcBef>
                <a:spcPts val="0"/>
              </a:spcBef>
              <a:spcAft>
                <a:spcPts val="0"/>
              </a:spcAft>
              <a:buNone/>
            </a:pPr>
            <a:r>
              <a:rPr lang="fr-FR" sz="1200" b="1" dirty="0">
                <a:solidFill>
                  <a:schemeClr val="accent3">
                    <a:lumMod val="50000"/>
                  </a:schemeClr>
                </a:solidFill>
                <a:latin typeface="Marianne" panose="02000000000000000000" pitchFamily="50" charset="0"/>
                <a:ea typeface="Verdana"/>
                <a:cs typeface="Verdana"/>
                <a:sym typeface="Verdana"/>
              </a:rPr>
              <a:t>LPM 2019-2025</a:t>
            </a:r>
            <a:endParaRPr sz="1200" b="1" dirty="0">
              <a:solidFill>
                <a:schemeClr val="accent3">
                  <a:lumMod val="50000"/>
                </a:schemeClr>
              </a:solidFill>
              <a:latin typeface="Marianne" panose="02000000000000000000" pitchFamily="50" charset="0"/>
              <a:ea typeface="Verdana"/>
              <a:cs typeface="Verdana"/>
              <a:sym typeface="Verdana"/>
            </a:endParaRPr>
          </a:p>
          <a:p>
            <a:pPr marL="0" marR="0" lvl="0" indent="0" algn="just" rtl="0">
              <a:spcBef>
                <a:spcPts val="0"/>
              </a:spcBef>
              <a:spcAft>
                <a:spcPts val="0"/>
              </a:spcAft>
              <a:buNone/>
            </a:pPr>
            <a:endParaRPr lang="fr-FR" sz="1200" dirty="0">
              <a:latin typeface="Marianne" panose="02000000000000000000" pitchFamily="50" charset="0"/>
              <a:ea typeface="Verdana"/>
              <a:cs typeface="Verdana"/>
              <a:sym typeface="Verdana"/>
            </a:endParaRPr>
          </a:p>
          <a:p>
            <a:pPr marL="0" marR="0" lvl="0" indent="0" algn="just" rtl="0">
              <a:spcBef>
                <a:spcPts val="0"/>
              </a:spcBef>
              <a:spcAft>
                <a:spcPts val="0"/>
              </a:spcAft>
              <a:buNone/>
            </a:pPr>
            <a:r>
              <a:rPr lang="fr-FR" sz="1200" dirty="0">
                <a:latin typeface="Marianne" panose="02000000000000000000" pitchFamily="50" charset="0"/>
                <a:ea typeface="Verdana"/>
                <a:cs typeface="Verdana"/>
                <a:sym typeface="Verdana"/>
              </a:rPr>
              <a:t>En 2022, les dépenses au profit de </a:t>
            </a:r>
            <a:r>
              <a:rPr lang="fr-FR" sz="1200" b="1" dirty="0">
                <a:latin typeface="Marianne" panose="02000000000000000000" pitchFamily="50" charset="0"/>
                <a:ea typeface="Verdana"/>
                <a:cs typeface="Verdana"/>
                <a:sym typeface="Verdana"/>
              </a:rPr>
              <a:t>l’armée de Terre </a:t>
            </a:r>
            <a:r>
              <a:rPr lang="fr-FR" sz="1200" dirty="0">
                <a:latin typeface="Marianne" panose="02000000000000000000" pitchFamily="50" charset="0"/>
                <a:ea typeface="Verdana"/>
                <a:cs typeface="Verdana"/>
                <a:sym typeface="Verdana"/>
              </a:rPr>
              <a:t>sont estimées à 9,3 milliards d’euros représentant moins de </a:t>
            </a:r>
            <a:r>
              <a:rPr lang="fr-FR" sz="1200" b="1" dirty="0">
                <a:latin typeface="Marianne" panose="02000000000000000000" pitchFamily="50" charset="0"/>
                <a:ea typeface="Verdana"/>
                <a:cs typeface="Verdana"/>
                <a:sym typeface="Verdana"/>
              </a:rPr>
              <a:t>1% des dépenses publiques</a:t>
            </a:r>
            <a:r>
              <a:rPr lang="fr-FR" sz="1200" dirty="0">
                <a:latin typeface="Marianne" panose="02000000000000000000" pitchFamily="50" charset="0"/>
                <a:ea typeface="Verdana"/>
                <a:cs typeface="Verdana"/>
                <a:sym typeface="Verdana"/>
              </a:rPr>
              <a:t>.</a:t>
            </a:r>
            <a:endParaRPr sz="1200" dirty="0">
              <a:latin typeface="Marianne" panose="02000000000000000000" pitchFamily="50" charset="0"/>
            </a:endParaRPr>
          </a:p>
          <a:p>
            <a:pPr marL="0" marR="0" lvl="0" indent="0" algn="just" rtl="0">
              <a:spcBef>
                <a:spcPts val="0"/>
              </a:spcBef>
              <a:spcAft>
                <a:spcPts val="0"/>
              </a:spcAft>
              <a:buNone/>
            </a:pPr>
            <a:endParaRPr sz="1200" dirty="0">
              <a:latin typeface="Marianne" panose="02000000000000000000" pitchFamily="50" charset="0"/>
              <a:ea typeface="Verdana"/>
              <a:cs typeface="Verdana"/>
              <a:sym typeface="Verdana"/>
            </a:endParaRPr>
          </a:p>
          <a:p>
            <a:pPr marL="0" marR="0" lvl="0" indent="0" algn="just" rtl="0">
              <a:spcBef>
                <a:spcPts val="0"/>
              </a:spcBef>
              <a:spcAft>
                <a:spcPts val="0"/>
              </a:spcAft>
              <a:buNone/>
            </a:pPr>
            <a:r>
              <a:rPr lang="fr-FR" sz="1200" dirty="0">
                <a:latin typeface="Marianne" panose="02000000000000000000" pitchFamily="50" charset="0"/>
                <a:ea typeface="Verdana"/>
                <a:cs typeface="Verdana"/>
                <a:sym typeface="Verdana"/>
              </a:rPr>
              <a:t>Les trois premières années de la Loi de programmation </a:t>
            </a:r>
            <a:endParaRPr sz="1200" dirty="0">
              <a:latin typeface="Marianne" panose="02000000000000000000" pitchFamily="50" charset="0"/>
            </a:endParaRPr>
          </a:p>
          <a:p>
            <a:pPr marL="0" marR="0" lvl="0" indent="0" algn="just" rtl="0">
              <a:spcBef>
                <a:spcPts val="0"/>
              </a:spcBef>
              <a:spcAft>
                <a:spcPts val="0"/>
              </a:spcAft>
              <a:buNone/>
            </a:pPr>
            <a:r>
              <a:rPr lang="fr-FR" sz="1200" dirty="0">
                <a:latin typeface="Marianne" panose="02000000000000000000" pitchFamily="50" charset="0"/>
                <a:ea typeface="Verdana"/>
                <a:cs typeface="Verdana"/>
                <a:sym typeface="Verdana"/>
              </a:rPr>
              <a:t>militaire (LPM) 2019-2025 ont connu une exécution </a:t>
            </a:r>
            <a:endParaRPr sz="1200" dirty="0">
              <a:latin typeface="Marianne" panose="02000000000000000000" pitchFamily="50" charset="0"/>
            </a:endParaRPr>
          </a:p>
          <a:p>
            <a:pPr marL="0" marR="0" lvl="0" indent="0" algn="just" rtl="0">
              <a:spcBef>
                <a:spcPts val="0"/>
              </a:spcBef>
              <a:spcAft>
                <a:spcPts val="0"/>
              </a:spcAft>
              <a:buNone/>
            </a:pPr>
            <a:r>
              <a:rPr lang="fr-FR" sz="1200" dirty="0">
                <a:latin typeface="Marianne" panose="02000000000000000000" pitchFamily="50" charset="0"/>
                <a:ea typeface="Verdana"/>
                <a:cs typeface="Verdana"/>
                <a:sym typeface="Verdana"/>
              </a:rPr>
              <a:t>en tout point conforme à la ressource programmée.</a:t>
            </a:r>
            <a:endParaRPr sz="1200" dirty="0">
              <a:latin typeface="Marianne" panose="02000000000000000000" pitchFamily="50" charset="0"/>
            </a:endParaRPr>
          </a:p>
        </p:txBody>
      </p:sp>
      <p:sp>
        <p:nvSpPr>
          <p:cNvPr id="3" name="Google Shape;277;p21">
            <a:extLst>
              <a:ext uri="{FF2B5EF4-FFF2-40B4-BE49-F238E27FC236}">
                <a16:creationId xmlns:a16="http://schemas.microsoft.com/office/drawing/2014/main" id="{6FACE06C-AE10-6D0C-E4E4-277B3C400098}"/>
              </a:ext>
            </a:extLst>
          </p:cNvPr>
          <p:cNvSpPr txBox="1"/>
          <p:nvPr/>
        </p:nvSpPr>
        <p:spPr>
          <a:xfrm>
            <a:off x="8967220" y="6550024"/>
            <a:ext cx="4032069" cy="2154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Calibri"/>
              <a:buNone/>
            </a:pPr>
            <a:r>
              <a:rPr lang="fr-FR" sz="800" b="0" i="0" u="none" strike="noStrike" cap="none" dirty="0" err="1" smtClean="0">
                <a:solidFill>
                  <a:srgbClr val="000000"/>
                </a:solidFill>
                <a:latin typeface="Calibri"/>
                <a:ea typeface="Calibri"/>
                <a:cs typeface="Calibri"/>
                <a:sym typeface="Calibri"/>
              </a:rPr>
              <a:t>SourceS</a:t>
            </a:r>
            <a:r>
              <a:rPr lang="fr-FR" sz="800" b="0" i="0" u="none" strike="noStrike" cap="none" dirty="0" smtClean="0">
                <a:solidFill>
                  <a:srgbClr val="000000"/>
                </a:solidFill>
                <a:latin typeface="Calibri"/>
                <a:ea typeface="Calibri"/>
                <a:cs typeface="Calibri"/>
                <a:sym typeface="Calibri"/>
              </a:rPr>
              <a:t> </a:t>
            </a:r>
            <a:r>
              <a:rPr lang="fr-FR" sz="800" b="0" i="0" u="none" strike="noStrike" cap="none" dirty="0">
                <a:solidFill>
                  <a:srgbClr val="000000"/>
                </a:solidFill>
                <a:latin typeface="Calibri"/>
                <a:ea typeface="Calibri"/>
                <a:cs typeface="Calibri"/>
                <a:sym typeface="Calibri"/>
              </a:rPr>
              <a:t>: </a:t>
            </a:r>
            <a:r>
              <a:rPr lang="fr-FR" sz="800" b="0" i="0" u="none" strike="noStrike" cap="none" dirty="0" smtClean="0">
                <a:solidFill>
                  <a:srgbClr val="000000"/>
                </a:solidFill>
                <a:latin typeface="Calibri"/>
                <a:ea typeface="Calibri"/>
                <a:cs typeface="Calibri"/>
                <a:sym typeface="Calibri"/>
              </a:rPr>
              <a:t>Livret </a:t>
            </a:r>
            <a:r>
              <a:rPr lang="fr-FR" sz="800" b="0" i="0" u="none" strike="noStrike" cap="none" dirty="0">
                <a:solidFill>
                  <a:srgbClr val="000000"/>
                </a:solidFill>
                <a:latin typeface="Calibri"/>
                <a:ea typeface="Calibri"/>
                <a:cs typeface="Calibri"/>
                <a:sym typeface="Calibri"/>
              </a:rPr>
              <a:t>armée de Terre 202</a:t>
            </a:r>
            <a:r>
              <a:rPr lang="fr-FR" sz="800" dirty="0">
                <a:latin typeface="Calibri"/>
                <a:ea typeface="Calibri"/>
                <a:cs typeface="Calibri"/>
                <a:sym typeface="Calibri"/>
              </a:rPr>
              <a:t>2, lettre du CEMAT décembre 2023</a:t>
            </a:r>
            <a:endParaRPr sz="1400" dirty="0"/>
          </a:p>
        </p:txBody>
      </p:sp>
      <p:pic>
        <p:nvPicPr>
          <p:cNvPr id="4" name="Image 3">
            <a:extLst>
              <a:ext uri="{FF2B5EF4-FFF2-40B4-BE49-F238E27FC236}">
                <a16:creationId xmlns:a16="http://schemas.microsoft.com/office/drawing/2014/main" id="{CA793011-5A69-7542-B34E-EC902A2E8BE6}"/>
              </a:ext>
            </a:extLst>
          </p:cNvPr>
          <p:cNvPicPr>
            <a:picLocks noChangeAspect="1"/>
          </p:cNvPicPr>
          <p:nvPr/>
        </p:nvPicPr>
        <p:blipFill>
          <a:blip r:embed="rId4"/>
          <a:stretch>
            <a:fillRect/>
          </a:stretch>
        </p:blipFill>
        <p:spPr>
          <a:xfrm>
            <a:off x="517323" y="1254602"/>
            <a:ext cx="5090997" cy="2174396"/>
          </a:xfrm>
          <a:prstGeom prst="rect">
            <a:avLst/>
          </a:prstGeom>
        </p:spPr>
      </p:pic>
      <p:sp>
        <p:nvSpPr>
          <p:cNvPr id="5" name="Rectangle 4">
            <a:extLst>
              <a:ext uri="{FF2B5EF4-FFF2-40B4-BE49-F238E27FC236}">
                <a16:creationId xmlns:a16="http://schemas.microsoft.com/office/drawing/2014/main" id="{4E4FE391-FAD9-94C6-1B60-92543278640D}"/>
              </a:ext>
            </a:extLst>
          </p:cNvPr>
          <p:cNvSpPr/>
          <p:nvPr/>
        </p:nvSpPr>
        <p:spPr>
          <a:xfrm rot="5400000">
            <a:off x="1975281" y="-202530"/>
            <a:ext cx="2172063" cy="5090997"/>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8" name="Image 7">
            <a:extLst>
              <a:ext uri="{FF2B5EF4-FFF2-40B4-BE49-F238E27FC236}">
                <a16:creationId xmlns:a16="http://schemas.microsoft.com/office/drawing/2014/main" id="{F392980F-8882-4A8D-7A31-4FDE7F6D5293}"/>
              </a:ext>
            </a:extLst>
          </p:cNvPr>
          <p:cNvPicPr>
            <a:picLocks noChangeAspect="1"/>
          </p:cNvPicPr>
          <p:nvPr/>
        </p:nvPicPr>
        <p:blipFill rotWithShape="1">
          <a:blip r:embed="rId5"/>
          <a:srcRect l="9857" t="67443" r="38000" b="8445"/>
          <a:stretch/>
        </p:blipFill>
        <p:spPr>
          <a:xfrm>
            <a:off x="1086922" y="4280445"/>
            <a:ext cx="4179612" cy="2174396"/>
          </a:xfrm>
          <a:prstGeom prst="rect">
            <a:avLst/>
          </a:prstGeom>
        </p:spPr>
      </p:pic>
      <p:sp>
        <p:nvSpPr>
          <p:cNvPr id="9" name="Google Shape;275;p21">
            <a:extLst>
              <a:ext uri="{FF2B5EF4-FFF2-40B4-BE49-F238E27FC236}">
                <a16:creationId xmlns:a16="http://schemas.microsoft.com/office/drawing/2014/main" id="{15190C16-D8DA-F40F-77A3-1B814BDE7BF7}"/>
              </a:ext>
            </a:extLst>
          </p:cNvPr>
          <p:cNvSpPr/>
          <p:nvPr/>
        </p:nvSpPr>
        <p:spPr>
          <a:xfrm>
            <a:off x="515814" y="3856151"/>
            <a:ext cx="7273289" cy="225284"/>
          </a:xfrm>
          <a:prstGeom prst="rect">
            <a:avLst/>
          </a:prstGeom>
          <a:noFill/>
          <a:ln>
            <a:noFill/>
          </a:ln>
        </p:spPr>
        <p:txBody>
          <a:bodyPr spcFirstLastPara="1" wrap="square" lIns="64350" tIns="16325" rIns="64350" bIns="16325" anchor="t" anchorCtr="0">
            <a:noAutofit/>
          </a:bodyPr>
          <a:lstStyle/>
          <a:p>
            <a:pPr marL="0" marR="0" lvl="0" indent="0" algn="just" rtl="0">
              <a:spcBef>
                <a:spcPts val="0"/>
              </a:spcBef>
              <a:spcAft>
                <a:spcPts val="0"/>
              </a:spcAft>
              <a:buNone/>
            </a:pPr>
            <a:r>
              <a:rPr lang="fr-FR" sz="1200" b="1" dirty="0">
                <a:solidFill>
                  <a:schemeClr val="accent3">
                    <a:lumMod val="50000"/>
                  </a:schemeClr>
                </a:solidFill>
                <a:latin typeface="Marianne" panose="02000000000000000000" pitchFamily="50" charset="0"/>
                <a:ea typeface="Verdana"/>
                <a:cs typeface="Verdana"/>
                <a:sym typeface="Verdana"/>
              </a:rPr>
              <a:t>LPM 2024-2030 : une nouvelle loi de programmation militaire ambitieuse </a:t>
            </a:r>
            <a:endParaRPr sz="1200" b="1" dirty="0">
              <a:solidFill>
                <a:schemeClr val="accent3">
                  <a:lumMod val="50000"/>
                </a:schemeClr>
              </a:solidFill>
              <a:latin typeface="Marianne" panose="02000000000000000000" pitchFamily="50" charset="0"/>
              <a:ea typeface="Verdana"/>
              <a:cs typeface="Verdana"/>
              <a:sym typeface="Verdana"/>
            </a:endParaRPr>
          </a:p>
        </p:txBody>
      </p:sp>
      <p:pic>
        <p:nvPicPr>
          <p:cNvPr id="11" name="Image 10">
            <a:extLst>
              <a:ext uri="{FF2B5EF4-FFF2-40B4-BE49-F238E27FC236}">
                <a16:creationId xmlns:a16="http://schemas.microsoft.com/office/drawing/2014/main" id="{445DF920-A33B-F33D-659C-EADD39109F92}"/>
              </a:ext>
            </a:extLst>
          </p:cNvPr>
          <p:cNvPicPr>
            <a:picLocks noChangeAspect="1"/>
          </p:cNvPicPr>
          <p:nvPr/>
        </p:nvPicPr>
        <p:blipFill rotWithShape="1">
          <a:blip r:embed="rId6"/>
          <a:srcRect l="12001" t="64723" r="73571" b="15174"/>
          <a:stretch/>
        </p:blipFill>
        <p:spPr>
          <a:xfrm>
            <a:off x="5978252" y="4199186"/>
            <a:ext cx="1387253" cy="2174397"/>
          </a:xfrm>
          <a:prstGeom prst="rect">
            <a:avLst/>
          </a:prstGeom>
        </p:spPr>
      </p:pic>
      <p:sp>
        <p:nvSpPr>
          <p:cNvPr id="12" name="ZoneTexte 11">
            <a:extLst>
              <a:ext uri="{FF2B5EF4-FFF2-40B4-BE49-F238E27FC236}">
                <a16:creationId xmlns:a16="http://schemas.microsoft.com/office/drawing/2014/main" id="{C2891206-BB30-9BE3-584A-547D66333513}"/>
              </a:ext>
            </a:extLst>
          </p:cNvPr>
          <p:cNvSpPr txBox="1"/>
          <p:nvPr/>
        </p:nvSpPr>
        <p:spPr>
          <a:xfrm>
            <a:off x="499628" y="3941389"/>
            <a:ext cx="1040128" cy="1107996"/>
          </a:xfrm>
          <a:prstGeom prst="rect">
            <a:avLst/>
          </a:prstGeom>
          <a:noFill/>
        </p:spPr>
        <p:txBody>
          <a:bodyPr wrap="square" rtlCol="0">
            <a:spAutoFit/>
          </a:bodyPr>
          <a:lstStyle/>
          <a:p>
            <a:r>
              <a:rPr lang="fr-FR" sz="6600" dirty="0">
                <a:solidFill>
                  <a:schemeClr val="accent3">
                    <a:lumMod val="50000"/>
                  </a:schemeClr>
                </a:solidFill>
                <a:latin typeface="Times New Roman" panose="02020603050405020304" pitchFamily="18" charset="0"/>
                <a:ea typeface="Verdana" panose="020B0604030504040204" pitchFamily="34" charset="0"/>
                <a:cs typeface="Times New Roman" panose="02020603050405020304" pitchFamily="18" charset="0"/>
              </a:rPr>
              <a:t>« </a:t>
            </a:r>
            <a:r>
              <a:rPr lang="fr-FR" sz="1200" dirty="0">
                <a:solidFill>
                  <a:schemeClr val="accent3">
                    <a:lumMod val="50000"/>
                  </a:schemeClr>
                </a:solidFill>
              </a:rPr>
              <a:t> </a:t>
            </a:r>
          </a:p>
        </p:txBody>
      </p:sp>
      <p:sp>
        <p:nvSpPr>
          <p:cNvPr id="14" name="ZoneTexte 13">
            <a:extLst>
              <a:ext uri="{FF2B5EF4-FFF2-40B4-BE49-F238E27FC236}">
                <a16:creationId xmlns:a16="http://schemas.microsoft.com/office/drawing/2014/main" id="{FFE847E9-B110-C466-1495-9F79210B41B8}"/>
              </a:ext>
            </a:extLst>
          </p:cNvPr>
          <p:cNvSpPr txBox="1"/>
          <p:nvPr/>
        </p:nvSpPr>
        <p:spPr>
          <a:xfrm>
            <a:off x="5132123" y="5485395"/>
            <a:ext cx="1040128" cy="1107996"/>
          </a:xfrm>
          <a:prstGeom prst="rect">
            <a:avLst/>
          </a:prstGeom>
          <a:noFill/>
        </p:spPr>
        <p:txBody>
          <a:bodyPr wrap="square" rtlCol="0">
            <a:spAutoFit/>
          </a:bodyPr>
          <a:lstStyle/>
          <a:p>
            <a:r>
              <a:rPr lang="fr-FR" sz="6600" dirty="0">
                <a:solidFill>
                  <a:schemeClr val="accent3">
                    <a:lumMod val="50000"/>
                  </a:schemeClr>
                </a:solidFill>
                <a:latin typeface="Times New Roman" panose="02020603050405020304" pitchFamily="18" charset="0"/>
                <a:ea typeface="Verdana" panose="020B0604030504040204" pitchFamily="34" charset="0"/>
                <a:cs typeface="Times New Roman" panose="02020603050405020304" pitchFamily="18" charset="0"/>
              </a:rPr>
              <a:t>» </a:t>
            </a:r>
            <a:r>
              <a:rPr lang="fr-FR" sz="1200" dirty="0">
                <a:solidFill>
                  <a:schemeClr val="accent3">
                    <a:lumMod val="50000"/>
                  </a:schemeClr>
                </a:solidFill>
              </a:rPr>
              <a:t> </a:t>
            </a:r>
          </a:p>
        </p:txBody>
      </p:sp>
      <p:sp>
        <p:nvSpPr>
          <p:cNvPr id="16" name="Rectangle 15">
            <a:extLst>
              <a:ext uri="{FF2B5EF4-FFF2-40B4-BE49-F238E27FC236}">
                <a16:creationId xmlns:a16="http://schemas.microsoft.com/office/drawing/2014/main" id="{D140C4C8-E0CE-EA81-1E08-981FC96C1871}"/>
              </a:ext>
            </a:extLst>
          </p:cNvPr>
          <p:cNvSpPr/>
          <p:nvPr/>
        </p:nvSpPr>
        <p:spPr>
          <a:xfrm rot="5400000">
            <a:off x="8864417" y="3539312"/>
            <a:ext cx="1681225" cy="3385831"/>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Google Shape;258;p19">
            <a:extLst>
              <a:ext uri="{FF2B5EF4-FFF2-40B4-BE49-F238E27FC236}">
                <a16:creationId xmlns:a16="http://schemas.microsoft.com/office/drawing/2014/main" id="{04DBAF0D-F4C5-BCCA-94A9-6E0AEF689529}"/>
              </a:ext>
            </a:extLst>
          </p:cNvPr>
          <p:cNvSpPr/>
          <p:nvPr/>
        </p:nvSpPr>
        <p:spPr>
          <a:xfrm>
            <a:off x="8231149" y="4868799"/>
            <a:ext cx="2947760" cy="997688"/>
          </a:xfrm>
          <a:prstGeom prst="rect">
            <a:avLst/>
          </a:prstGeom>
          <a:noFill/>
          <a:ln>
            <a:noFill/>
          </a:ln>
        </p:spPr>
        <p:txBody>
          <a:bodyPr spcFirstLastPara="1" wrap="square" lIns="64350" tIns="16325" rIns="64350" bIns="16325" anchor="ctr" anchorCtr="0">
            <a:noAutofit/>
          </a:bodyPr>
          <a:lstStyle/>
          <a:p>
            <a:pPr marL="0" marR="0" lvl="0" indent="0" rtl="0">
              <a:spcBef>
                <a:spcPts val="0"/>
              </a:spcBef>
              <a:spcAft>
                <a:spcPts val="0"/>
              </a:spcAft>
              <a:buNone/>
            </a:pPr>
            <a:r>
              <a:rPr lang="fr-FR" sz="1200" b="1" dirty="0">
                <a:latin typeface="Marianne" panose="02000000000000000000" pitchFamily="50" charset="0"/>
                <a:ea typeface="Verdana"/>
                <a:cs typeface="Verdana"/>
                <a:sym typeface="Verdana"/>
              </a:rPr>
              <a:t>Une augmentation de 40% entre les deux LPM : </a:t>
            </a:r>
            <a:endParaRPr lang="fr-FR" sz="1200" b="1" dirty="0" smtClean="0">
              <a:latin typeface="Marianne" panose="02000000000000000000" pitchFamily="50" charset="0"/>
              <a:ea typeface="Verdana"/>
              <a:cs typeface="Verdana"/>
              <a:sym typeface="Verdana"/>
            </a:endParaRPr>
          </a:p>
          <a:p>
            <a:pPr marL="0" marR="0" lvl="0" indent="0" rtl="0">
              <a:spcBef>
                <a:spcPts val="0"/>
              </a:spcBef>
              <a:spcAft>
                <a:spcPts val="0"/>
              </a:spcAft>
              <a:buNone/>
            </a:pPr>
            <a:endParaRPr lang="fr-FR" sz="1200" b="1" dirty="0">
              <a:latin typeface="Marianne" panose="02000000000000000000" pitchFamily="50" charset="0"/>
              <a:ea typeface="Verdana"/>
              <a:cs typeface="Verdana"/>
              <a:sym typeface="Verdana"/>
            </a:endParaRPr>
          </a:p>
          <a:p>
            <a:pPr marL="171450" marR="0" lvl="0" indent="-171450" rtl="0">
              <a:spcBef>
                <a:spcPts val="0"/>
              </a:spcBef>
              <a:spcAft>
                <a:spcPts val="0"/>
              </a:spcAft>
              <a:buFont typeface="Arial" panose="020B0604020202020204" pitchFamily="34" charset="0"/>
              <a:buChar char="•"/>
            </a:pPr>
            <a:r>
              <a:rPr lang="fr-FR" sz="1200" dirty="0">
                <a:latin typeface="Marianne" panose="02000000000000000000" pitchFamily="50" charset="0"/>
                <a:ea typeface="Verdana"/>
                <a:cs typeface="Verdana"/>
                <a:sym typeface="Verdana"/>
              </a:rPr>
              <a:t>LPM 2019-2025 : </a:t>
            </a:r>
            <a:r>
              <a:rPr lang="fr-FR" sz="1200" dirty="0" smtClean="0">
                <a:latin typeface="Marianne" panose="02000000000000000000" pitchFamily="50" charset="0"/>
                <a:ea typeface="Verdana"/>
                <a:cs typeface="Verdana"/>
                <a:sym typeface="Verdana"/>
              </a:rPr>
              <a:t>295 Md€</a:t>
            </a:r>
          </a:p>
          <a:p>
            <a:pPr marR="0" lvl="0" rtl="0">
              <a:spcBef>
                <a:spcPts val="0"/>
              </a:spcBef>
              <a:spcAft>
                <a:spcPts val="0"/>
              </a:spcAft>
            </a:pPr>
            <a:endParaRPr lang="fr-FR" sz="1200" dirty="0">
              <a:latin typeface="Marianne" panose="02000000000000000000" pitchFamily="50" charset="0"/>
              <a:ea typeface="Verdana"/>
              <a:cs typeface="Verdana"/>
              <a:sym typeface="Verdana"/>
            </a:endParaRPr>
          </a:p>
          <a:p>
            <a:pPr marL="171450" marR="0" lvl="0" indent="-171450" rtl="0">
              <a:spcBef>
                <a:spcPts val="0"/>
              </a:spcBef>
              <a:spcAft>
                <a:spcPts val="0"/>
              </a:spcAft>
              <a:buFont typeface="Arial" panose="020B0604020202020204" pitchFamily="34" charset="0"/>
              <a:buChar char="•"/>
            </a:pPr>
            <a:r>
              <a:rPr lang="fr-FR" sz="1200" dirty="0">
                <a:latin typeface="Marianne" panose="02000000000000000000" pitchFamily="50" charset="0"/>
                <a:ea typeface="Verdana"/>
                <a:cs typeface="Verdana"/>
                <a:sym typeface="Verdana"/>
              </a:rPr>
              <a:t>LPM 2024-2030 : </a:t>
            </a:r>
            <a:r>
              <a:rPr lang="fr-FR" sz="1200" dirty="0" smtClean="0">
                <a:latin typeface="Marianne" panose="02000000000000000000" pitchFamily="50" charset="0"/>
                <a:ea typeface="Verdana"/>
                <a:cs typeface="Verdana"/>
                <a:sym typeface="Verdana"/>
              </a:rPr>
              <a:t>413 Md€</a:t>
            </a:r>
            <a:endParaRPr lang="fr-FR" sz="1200" dirty="0">
              <a:latin typeface="Marianne" panose="02000000000000000000" pitchFamily="50" charset="0"/>
              <a:ea typeface="Verdana"/>
              <a:cs typeface="Verdana"/>
              <a:sym typeface="Verdana"/>
            </a:endParaRPr>
          </a:p>
          <a:p>
            <a:pPr marL="0" marR="0" lvl="0" indent="0" rtl="0">
              <a:spcBef>
                <a:spcPts val="0"/>
              </a:spcBef>
              <a:spcAft>
                <a:spcPts val="0"/>
              </a:spcAft>
              <a:buNone/>
            </a:pPr>
            <a:r>
              <a:rPr lang="fr-FR" sz="1200" dirty="0">
                <a:latin typeface="Marianne" panose="02000000000000000000" pitchFamily="50" charset="0"/>
                <a:ea typeface="Verdana"/>
                <a:cs typeface="Verdana"/>
                <a:sym typeface="Verdana"/>
              </a:rPr>
              <a:t> </a:t>
            </a:r>
            <a:endParaRPr sz="1200" dirty="0">
              <a:latin typeface="Marianne" panose="02000000000000000000" pitchFamily="50" charset="0"/>
            </a:endParaRPr>
          </a:p>
        </p:txBody>
      </p:sp>
    </p:spTree>
    <p:extLst>
      <p:ext uri="{BB962C8B-B14F-4D97-AF65-F5344CB8AC3E}">
        <p14:creationId xmlns:p14="http://schemas.microsoft.com/office/powerpoint/2010/main" val="28732262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277;p21">
            <a:extLst>
              <a:ext uri="{FF2B5EF4-FFF2-40B4-BE49-F238E27FC236}">
                <a16:creationId xmlns:a16="http://schemas.microsoft.com/office/drawing/2014/main" id="{6FACE06C-AE10-6D0C-E4E4-277B3C400098}"/>
              </a:ext>
            </a:extLst>
          </p:cNvPr>
          <p:cNvSpPr txBox="1"/>
          <p:nvPr/>
        </p:nvSpPr>
        <p:spPr>
          <a:xfrm>
            <a:off x="10796019" y="6507227"/>
            <a:ext cx="4032069" cy="2154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Calibri"/>
              <a:buNone/>
            </a:pPr>
            <a:r>
              <a:rPr lang="fr-FR" sz="800" b="0" i="0" u="none" strike="noStrike" cap="none" dirty="0">
                <a:solidFill>
                  <a:srgbClr val="000000"/>
                </a:solidFill>
                <a:latin typeface="Calibri"/>
                <a:ea typeface="Calibri"/>
                <a:cs typeface="Calibri"/>
                <a:sym typeface="Calibri"/>
              </a:rPr>
              <a:t>Source : </a:t>
            </a:r>
            <a:r>
              <a:rPr lang="fr-FR" sz="800" dirty="0" smtClean="0">
                <a:solidFill>
                  <a:srgbClr val="000000"/>
                </a:solidFill>
                <a:latin typeface="Calibri"/>
                <a:ea typeface="Calibri"/>
                <a:cs typeface="Calibri"/>
                <a:sym typeface="Calibri"/>
              </a:rPr>
              <a:t>GRAT</a:t>
            </a:r>
            <a:r>
              <a:rPr lang="fr-FR" sz="800" b="0" i="0" u="none" strike="noStrike" cap="none" dirty="0" smtClean="0">
                <a:solidFill>
                  <a:srgbClr val="000000"/>
                </a:solidFill>
                <a:latin typeface="Calibri"/>
                <a:ea typeface="Calibri"/>
                <a:cs typeface="Calibri"/>
                <a:sym typeface="Calibri"/>
              </a:rPr>
              <a:t> 2023</a:t>
            </a:r>
            <a:endParaRPr sz="1400" dirty="0"/>
          </a:p>
        </p:txBody>
      </p:sp>
      <p:pic>
        <p:nvPicPr>
          <p:cNvPr id="6" name="Image 5"/>
          <p:cNvPicPr>
            <a:picLocks noChangeAspect="1"/>
          </p:cNvPicPr>
          <p:nvPr/>
        </p:nvPicPr>
        <p:blipFill rotWithShape="1">
          <a:blip r:embed="rId3">
            <a:extLst>
              <a:ext uri="{28A0092B-C50C-407E-A947-70E740481C1C}">
                <a14:useLocalDpi xmlns:a14="http://schemas.microsoft.com/office/drawing/2010/main" val="0"/>
              </a:ext>
            </a:extLst>
          </a:blip>
          <a:srcRect t="8824"/>
          <a:stretch/>
        </p:blipFill>
        <p:spPr>
          <a:xfrm>
            <a:off x="1607901" y="667038"/>
            <a:ext cx="8866090" cy="5558015"/>
          </a:xfrm>
          <a:prstGeom prst="rect">
            <a:avLst/>
          </a:prstGeom>
        </p:spPr>
      </p:pic>
    </p:spTree>
    <p:extLst>
      <p:ext uri="{BB962C8B-B14F-4D97-AF65-F5344CB8AC3E}">
        <p14:creationId xmlns:p14="http://schemas.microsoft.com/office/powerpoint/2010/main" val="35868974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3" name="Titre 1"/>
          <p:cNvSpPr txBox="1">
            <a:spLocks/>
          </p:cNvSpPr>
          <p:nvPr/>
        </p:nvSpPr>
        <p:spPr>
          <a:xfrm>
            <a:off x="851428" y="237647"/>
            <a:ext cx="10634110"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Chiffres clés : ressources humaines (1/2) </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Google Shape;277;p21">
            <a:extLst>
              <a:ext uri="{FF2B5EF4-FFF2-40B4-BE49-F238E27FC236}">
                <a16:creationId xmlns:a16="http://schemas.microsoft.com/office/drawing/2014/main" id="{6FACE06C-AE10-6D0C-E4E4-277B3C400098}"/>
              </a:ext>
            </a:extLst>
          </p:cNvPr>
          <p:cNvSpPr txBox="1"/>
          <p:nvPr/>
        </p:nvSpPr>
        <p:spPr>
          <a:xfrm>
            <a:off x="10493228" y="6570277"/>
            <a:ext cx="2249522" cy="2154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Calibri"/>
              <a:buNone/>
            </a:pPr>
            <a:r>
              <a:rPr lang="fr-FR" sz="800" b="0" i="0" u="none" strike="noStrike" cap="none" dirty="0">
                <a:solidFill>
                  <a:srgbClr val="000000"/>
                </a:solidFill>
                <a:latin typeface="Calibri"/>
                <a:ea typeface="Calibri"/>
                <a:cs typeface="Calibri"/>
                <a:sym typeface="Calibri"/>
              </a:rPr>
              <a:t>Source : </a:t>
            </a:r>
            <a:r>
              <a:rPr lang="fr-FR" sz="800" b="0" i="0" u="none" strike="noStrike" cap="none" dirty="0" smtClean="0">
                <a:solidFill>
                  <a:srgbClr val="000000"/>
                </a:solidFill>
                <a:latin typeface="Calibri"/>
                <a:ea typeface="Calibri"/>
                <a:cs typeface="Calibri"/>
                <a:sym typeface="Calibri"/>
              </a:rPr>
              <a:t>Livret </a:t>
            </a:r>
            <a:r>
              <a:rPr lang="fr-FR" sz="800" b="0" i="0" u="none" strike="noStrike" cap="none" dirty="0">
                <a:solidFill>
                  <a:srgbClr val="000000"/>
                </a:solidFill>
                <a:latin typeface="Calibri"/>
                <a:ea typeface="Calibri"/>
                <a:cs typeface="Calibri"/>
                <a:sym typeface="Calibri"/>
              </a:rPr>
              <a:t>armée de Terre 202</a:t>
            </a:r>
            <a:r>
              <a:rPr lang="fr-FR" sz="800" dirty="0">
                <a:latin typeface="Calibri"/>
                <a:ea typeface="Calibri"/>
                <a:cs typeface="Calibri"/>
                <a:sym typeface="Calibri"/>
              </a:rPr>
              <a:t>2</a:t>
            </a:r>
            <a:endParaRPr sz="1400" dirty="0"/>
          </a:p>
        </p:txBody>
      </p:sp>
      <p:grpSp>
        <p:nvGrpSpPr>
          <p:cNvPr id="6" name="Groupe 5">
            <a:extLst>
              <a:ext uri="{FF2B5EF4-FFF2-40B4-BE49-F238E27FC236}">
                <a16:creationId xmlns:a16="http://schemas.microsoft.com/office/drawing/2014/main" id="{B57F0027-4101-596E-229A-5B494D1607D7}"/>
              </a:ext>
            </a:extLst>
          </p:cNvPr>
          <p:cNvGrpSpPr/>
          <p:nvPr/>
        </p:nvGrpSpPr>
        <p:grpSpPr>
          <a:xfrm>
            <a:off x="367770" y="1036502"/>
            <a:ext cx="11250219" cy="470521"/>
            <a:chOff x="274549" y="1695717"/>
            <a:chExt cx="11250219" cy="1031638"/>
          </a:xfrm>
        </p:grpSpPr>
        <p:sp>
          <p:nvSpPr>
            <p:cNvPr id="7" name="Rectangle 6">
              <a:extLst>
                <a:ext uri="{FF2B5EF4-FFF2-40B4-BE49-F238E27FC236}">
                  <a16:creationId xmlns:a16="http://schemas.microsoft.com/office/drawing/2014/main" id="{BB8F70EC-FF80-169F-59A9-02B3C7A4BF3F}"/>
                </a:ext>
              </a:extLst>
            </p:cNvPr>
            <p:cNvSpPr/>
            <p:nvPr/>
          </p:nvSpPr>
          <p:spPr>
            <a:xfrm rot="5400000">
              <a:off x="5356033" y="-3385767"/>
              <a:ext cx="1031638" cy="11194606"/>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D8CDA0EE-FA6F-26D5-D47C-3E44C4927840}"/>
                </a:ext>
              </a:extLst>
            </p:cNvPr>
            <p:cNvSpPr/>
            <p:nvPr/>
          </p:nvSpPr>
          <p:spPr>
            <a:xfrm>
              <a:off x="361633" y="1889292"/>
              <a:ext cx="11163135" cy="607332"/>
            </a:xfrm>
            <a:prstGeom prst="rect">
              <a:avLst/>
            </a:prstGeom>
          </p:spPr>
          <p:txBody>
            <a:bodyPr wrap="square">
              <a:spAutoFit/>
            </a:bodyPr>
            <a:lstStyle/>
            <a:p>
              <a:pPr marL="342900" indent="-342900">
                <a:buFont typeface="Wingdings" panose="05000000000000000000" pitchFamily="2" charset="2"/>
                <a:buChar char="è"/>
              </a:pPr>
              <a:r>
                <a:rPr lang="fr-FR" sz="1200" dirty="0">
                  <a:solidFill>
                    <a:schemeClr val="bg1"/>
                  </a:solidFill>
                  <a:latin typeface="Marianne" panose="02000000000000000000" pitchFamily="50" charset="0"/>
                </a:rPr>
                <a:t>L’armée de Terre, un employeur de référence </a:t>
              </a:r>
            </a:p>
          </p:txBody>
        </p:sp>
      </p:grpSp>
      <p:sp>
        <p:nvSpPr>
          <p:cNvPr id="9" name="Google Shape;285;p22">
            <a:extLst>
              <a:ext uri="{FF2B5EF4-FFF2-40B4-BE49-F238E27FC236}">
                <a16:creationId xmlns:a16="http://schemas.microsoft.com/office/drawing/2014/main" id="{C26C4A91-227C-9A1A-CD4E-181994E61DA7}"/>
              </a:ext>
            </a:extLst>
          </p:cNvPr>
          <p:cNvSpPr/>
          <p:nvPr/>
        </p:nvSpPr>
        <p:spPr>
          <a:xfrm>
            <a:off x="367769" y="1937920"/>
            <a:ext cx="5990502" cy="1490750"/>
          </a:xfrm>
          <a:prstGeom prst="rect">
            <a:avLst/>
          </a:prstGeom>
          <a:noFill/>
          <a:ln>
            <a:noFill/>
          </a:ln>
        </p:spPr>
        <p:txBody>
          <a:bodyPr spcFirstLastPara="1" wrap="square" lIns="64350" tIns="16325" rIns="64350" bIns="16325" anchor="t" anchorCtr="0">
            <a:noAutofit/>
          </a:bodyPr>
          <a:lstStyle/>
          <a:p>
            <a:pPr marL="0" marR="0" lvl="0" indent="0" algn="just" rtl="0">
              <a:spcBef>
                <a:spcPts val="0"/>
              </a:spcBef>
              <a:spcAft>
                <a:spcPts val="0"/>
              </a:spcAft>
              <a:buNone/>
            </a:pPr>
            <a:endParaRPr sz="1200" dirty="0">
              <a:latin typeface="Marianne" panose="02000000000000000000" pitchFamily="50" charset="0"/>
              <a:ea typeface="Verdana" panose="020B0604030504040204" pitchFamily="34" charset="0"/>
              <a:cs typeface="Verdana"/>
              <a:sym typeface="Verdana"/>
            </a:endParaRPr>
          </a:p>
          <a:p>
            <a:pPr marL="0" marR="0" lvl="0" indent="0" algn="just" rtl="0">
              <a:spcBef>
                <a:spcPts val="0"/>
              </a:spcBef>
              <a:spcAft>
                <a:spcPts val="0"/>
              </a:spcAft>
              <a:buNone/>
            </a:pPr>
            <a:r>
              <a:rPr lang="fr-FR" sz="1200" b="1" dirty="0">
                <a:latin typeface="Marianne" panose="02000000000000000000" pitchFamily="50" charset="0"/>
                <a:ea typeface="Verdana" panose="020B0604030504040204" pitchFamily="34" charset="0"/>
                <a:cs typeface="Verdana"/>
                <a:sym typeface="Verdana"/>
              </a:rPr>
              <a:t>L’armée de Terre </a:t>
            </a:r>
            <a:r>
              <a:rPr lang="fr-FR" sz="1200" dirty="0">
                <a:latin typeface="Marianne" panose="02000000000000000000" pitchFamily="50" charset="0"/>
                <a:ea typeface="Verdana" panose="020B0604030504040204" pitchFamily="34" charset="0"/>
                <a:cs typeface="Verdana"/>
                <a:sym typeface="Verdana"/>
              </a:rPr>
              <a:t>est une armée composée avant tout de femmes et d’hommes. Elle représente </a:t>
            </a:r>
            <a:r>
              <a:rPr lang="fr-FR" sz="1200" b="1" dirty="0">
                <a:latin typeface="Marianne" panose="02000000000000000000" pitchFamily="50" charset="0"/>
                <a:ea typeface="Verdana" panose="020B0604030504040204" pitchFamily="34" charset="0"/>
                <a:cs typeface="Verdana"/>
                <a:sym typeface="Verdana"/>
              </a:rPr>
              <a:t>55,7% de l’effectif total des forces armées, soit 115 000 personnes.</a:t>
            </a:r>
          </a:p>
          <a:p>
            <a:pPr marL="0" marR="0" lvl="0" indent="0" algn="just" rtl="0">
              <a:spcBef>
                <a:spcPts val="0"/>
              </a:spcBef>
              <a:spcAft>
                <a:spcPts val="0"/>
              </a:spcAft>
              <a:buNone/>
            </a:pPr>
            <a:endParaRPr sz="1200" dirty="0">
              <a:latin typeface="Marianne" panose="02000000000000000000" pitchFamily="50" charset="0"/>
              <a:ea typeface="Verdana" panose="020B0604030504040204" pitchFamily="34" charset="0"/>
            </a:endParaRPr>
          </a:p>
          <a:p>
            <a:pPr marL="0" marR="0" lvl="0" indent="0" algn="just" rtl="0">
              <a:spcBef>
                <a:spcPts val="0"/>
              </a:spcBef>
              <a:spcAft>
                <a:spcPts val="0"/>
              </a:spcAft>
              <a:buNone/>
            </a:pPr>
            <a:r>
              <a:rPr lang="fr-FR" sz="1200" dirty="0">
                <a:latin typeface="Marianne" panose="02000000000000000000" pitchFamily="50" charset="0"/>
                <a:ea typeface="Verdana" panose="020B0604030504040204" pitchFamily="34" charset="0"/>
                <a:cs typeface="Verdana"/>
                <a:sym typeface="Verdana"/>
              </a:rPr>
              <a:t>Composée de civils et de militaires, d’active et de réserve, de grades et statuts divers, elle propose également de nombreuses possibilités d’évolution à son personnel.</a:t>
            </a:r>
            <a:endParaRPr sz="1200" dirty="0">
              <a:latin typeface="Marianne" panose="02000000000000000000" pitchFamily="50" charset="0"/>
              <a:ea typeface="Verdana" panose="020B0604030504040204" pitchFamily="34" charset="0"/>
            </a:endParaRPr>
          </a:p>
        </p:txBody>
      </p:sp>
      <p:sp>
        <p:nvSpPr>
          <p:cNvPr id="10" name="Google Shape;287;p22">
            <a:extLst>
              <a:ext uri="{FF2B5EF4-FFF2-40B4-BE49-F238E27FC236}">
                <a16:creationId xmlns:a16="http://schemas.microsoft.com/office/drawing/2014/main" id="{4DBCB960-7EE3-1F8E-665B-D0815CD42D9D}"/>
              </a:ext>
            </a:extLst>
          </p:cNvPr>
          <p:cNvSpPr/>
          <p:nvPr/>
        </p:nvSpPr>
        <p:spPr>
          <a:xfrm>
            <a:off x="454854" y="3654601"/>
            <a:ext cx="5903416" cy="1592060"/>
          </a:xfrm>
          <a:prstGeom prst="rect">
            <a:avLst/>
          </a:prstGeom>
          <a:noFill/>
          <a:ln>
            <a:noFill/>
          </a:ln>
        </p:spPr>
        <p:txBody>
          <a:bodyPr spcFirstLastPara="1" wrap="square" lIns="64350" tIns="16325" rIns="64350" bIns="16325" anchor="t" anchorCtr="0">
            <a:noAutofit/>
          </a:bodyPr>
          <a:lstStyle/>
          <a:p>
            <a:pPr marL="0" marR="0" lvl="0" indent="0" algn="just" rtl="0">
              <a:spcBef>
                <a:spcPts val="0"/>
              </a:spcBef>
              <a:spcAft>
                <a:spcPts val="0"/>
              </a:spcAft>
              <a:buNone/>
            </a:pPr>
            <a:endParaRPr sz="1200" dirty="0">
              <a:latin typeface="Marianne" panose="02000000000000000000" pitchFamily="50" charset="0"/>
              <a:ea typeface="Verdana" panose="020B0604030504040204" pitchFamily="34" charset="0"/>
              <a:cs typeface="Verdana"/>
              <a:sym typeface="Verdana"/>
            </a:endParaRPr>
          </a:p>
          <a:p>
            <a:pPr marL="0" marR="0" lvl="0" indent="0" algn="just" rtl="0">
              <a:spcBef>
                <a:spcPts val="0"/>
              </a:spcBef>
              <a:spcAft>
                <a:spcPts val="0"/>
              </a:spcAft>
              <a:buNone/>
            </a:pPr>
            <a:r>
              <a:rPr lang="fr-FR" sz="1200" b="1" dirty="0">
                <a:latin typeface="Marianne" panose="02000000000000000000" pitchFamily="50" charset="0"/>
                <a:ea typeface="Verdana" panose="020B0604030504040204" pitchFamily="34" charset="0"/>
                <a:cs typeface="Verdana"/>
                <a:sym typeface="Verdana"/>
              </a:rPr>
              <a:t>L’armée de Terre, un escalier social :</a:t>
            </a:r>
            <a:endParaRPr sz="1200" dirty="0">
              <a:latin typeface="Marianne" panose="02000000000000000000" pitchFamily="50" charset="0"/>
              <a:ea typeface="Verdana" panose="020B0604030504040204" pitchFamily="34" charset="0"/>
            </a:endParaRPr>
          </a:p>
          <a:p>
            <a:pPr marL="0" marR="0" lvl="0" indent="0" algn="just" rtl="0">
              <a:spcBef>
                <a:spcPts val="0"/>
              </a:spcBef>
              <a:spcAft>
                <a:spcPts val="0"/>
              </a:spcAft>
              <a:buNone/>
            </a:pPr>
            <a:endParaRPr sz="1200" b="1" dirty="0">
              <a:latin typeface="Marianne" panose="02000000000000000000" pitchFamily="50" charset="0"/>
              <a:ea typeface="Verdana" panose="020B0604030504040204" pitchFamily="34" charset="0"/>
              <a:cs typeface="Verdana"/>
              <a:sym typeface="Verdana"/>
            </a:endParaRPr>
          </a:p>
          <a:p>
            <a:pPr marL="171450" marR="0" lvl="0" indent="-171450" algn="just" rtl="0">
              <a:spcBef>
                <a:spcPts val="0"/>
              </a:spcBef>
              <a:spcAft>
                <a:spcPts val="0"/>
              </a:spcAft>
              <a:buClr>
                <a:srgbClr val="385623"/>
              </a:buClr>
              <a:buSzPts val="1200"/>
              <a:buFont typeface="Arial"/>
              <a:buChar char="•"/>
            </a:pPr>
            <a:r>
              <a:rPr lang="fr-FR" sz="1200" dirty="0">
                <a:latin typeface="Marianne" panose="02000000000000000000" pitchFamily="50" charset="0"/>
                <a:ea typeface="Verdana" panose="020B0604030504040204" pitchFamily="34" charset="0"/>
                <a:cs typeface="Verdana"/>
                <a:sym typeface="Verdana"/>
              </a:rPr>
              <a:t>60% des sous-officiers sont d’anciens militaires du rang (légionnaires inclus) </a:t>
            </a:r>
            <a:endParaRPr sz="1200" dirty="0">
              <a:latin typeface="Marianne" panose="02000000000000000000" pitchFamily="50" charset="0"/>
              <a:ea typeface="Verdana" panose="020B0604030504040204" pitchFamily="34" charset="0"/>
            </a:endParaRPr>
          </a:p>
          <a:p>
            <a:pPr marL="171450" marR="0" lvl="0" indent="-171450" algn="just" rtl="0">
              <a:spcBef>
                <a:spcPts val="0"/>
              </a:spcBef>
              <a:spcAft>
                <a:spcPts val="0"/>
              </a:spcAft>
              <a:buClr>
                <a:srgbClr val="385623"/>
              </a:buClr>
              <a:buSzPts val="1200"/>
              <a:buFont typeface="Arial"/>
              <a:buChar char="•"/>
            </a:pPr>
            <a:r>
              <a:rPr lang="fr-FR" sz="1200" dirty="0">
                <a:latin typeface="Marianne" panose="02000000000000000000" pitchFamily="50" charset="0"/>
                <a:ea typeface="Verdana" panose="020B0604030504040204" pitchFamily="34" charset="0"/>
                <a:cs typeface="Verdana"/>
                <a:sym typeface="Verdana"/>
              </a:rPr>
              <a:t>63% des officiers de carrière sont issus de recrutement interne </a:t>
            </a:r>
            <a:endParaRPr sz="1200" dirty="0">
              <a:latin typeface="Marianne" panose="02000000000000000000" pitchFamily="50" charset="0"/>
              <a:ea typeface="Verdana" panose="020B0604030504040204" pitchFamily="34" charset="0"/>
            </a:endParaRPr>
          </a:p>
          <a:p>
            <a:pPr marL="171450" marR="0" lvl="0" indent="-171450" algn="just" rtl="0">
              <a:spcBef>
                <a:spcPts val="0"/>
              </a:spcBef>
              <a:spcAft>
                <a:spcPts val="0"/>
              </a:spcAft>
              <a:buClr>
                <a:srgbClr val="385623"/>
              </a:buClr>
              <a:buSzPts val="1200"/>
              <a:buFont typeface="Arial"/>
              <a:buChar char="•"/>
            </a:pPr>
            <a:r>
              <a:rPr lang="fr-FR" sz="1200" dirty="0">
                <a:latin typeface="Marianne" panose="02000000000000000000" pitchFamily="50" charset="0"/>
                <a:ea typeface="Verdana" panose="020B0604030504040204" pitchFamily="34" charset="0"/>
                <a:cs typeface="Verdana"/>
                <a:sym typeface="Verdana"/>
              </a:rPr>
              <a:t>60% de la réserve opérationnelle est composée de réservistes de l’armée de Terre </a:t>
            </a:r>
            <a:endParaRPr sz="1200" dirty="0">
              <a:latin typeface="Marianne" panose="02000000000000000000" pitchFamily="50" charset="0"/>
              <a:ea typeface="Verdana" panose="020B0604030504040204" pitchFamily="34" charset="0"/>
            </a:endParaRPr>
          </a:p>
        </p:txBody>
      </p:sp>
      <p:pic>
        <p:nvPicPr>
          <p:cNvPr id="11" name="Image 10">
            <a:extLst>
              <a:ext uri="{FF2B5EF4-FFF2-40B4-BE49-F238E27FC236}">
                <a16:creationId xmlns:a16="http://schemas.microsoft.com/office/drawing/2014/main" id="{6CA81930-3741-2CD2-226D-6E0C7DEDDBB8}"/>
              </a:ext>
            </a:extLst>
          </p:cNvPr>
          <p:cNvPicPr>
            <a:picLocks noChangeAspect="1"/>
          </p:cNvPicPr>
          <p:nvPr/>
        </p:nvPicPr>
        <p:blipFill>
          <a:blip r:embed="rId4"/>
          <a:stretch>
            <a:fillRect/>
          </a:stretch>
        </p:blipFill>
        <p:spPr>
          <a:xfrm>
            <a:off x="6952140" y="3935610"/>
            <a:ext cx="4224079" cy="2622103"/>
          </a:xfrm>
          <a:prstGeom prst="rect">
            <a:avLst/>
          </a:prstGeom>
        </p:spPr>
      </p:pic>
      <p:grpSp>
        <p:nvGrpSpPr>
          <p:cNvPr id="14" name="Groupe 13">
            <a:extLst>
              <a:ext uri="{FF2B5EF4-FFF2-40B4-BE49-F238E27FC236}">
                <a16:creationId xmlns:a16="http://schemas.microsoft.com/office/drawing/2014/main" id="{3DCD32D0-436A-4B53-7C33-7B0B3B37DA49}"/>
              </a:ext>
            </a:extLst>
          </p:cNvPr>
          <p:cNvGrpSpPr/>
          <p:nvPr/>
        </p:nvGrpSpPr>
        <p:grpSpPr>
          <a:xfrm>
            <a:off x="6548103" y="1661323"/>
            <a:ext cx="4876800" cy="2190750"/>
            <a:chOff x="5587831" y="1309346"/>
            <a:chExt cx="4876800" cy="2190750"/>
          </a:xfrm>
        </p:grpSpPr>
        <p:pic>
          <p:nvPicPr>
            <p:cNvPr id="15" name="Image 14">
              <a:extLst>
                <a:ext uri="{FF2B5EF4-FFF2-40B4-BE49-F238E27FC236}">
                  <a16:creationId xmlns:a16="http://schemas.microsoft.com/office/drawing/2014/main" id="{5146954C-941B-9EB2-5A8E-EAAC38F707DE}"/>
                </a:ext>
              </a:extLst>
            </p:cNvPr>
            <p:cNvPicPr>
              <a:picLocks noChangeAspect="1"/>
            </p:cNvPicPr>
            <p:nvPr/>
          </p:nvPicPr>
          <p:blipFill>
            <a:blip r:embed="rId5"/>
            <a:stretch>
              <a:fillRect/>
            </a:stretch>
          </p:blipFill>
          <p:spPr>
            <a:xfrm>
              <a:off x="5587831" y="1309346"/>
              <a:ext cx="4876800" cy="2190750"/>
            </a:xfrm>
            <a:prstGeom prst="rect">
              <a:avLst/>
            </a:prstGeom>
          </p:spPr>
        </p:pic>
        <p:sp>
          <p:nvSpPr>
            <p:cNvPr id="16" name="Rectangle 15">
              <a:extLst>
                <a:ext uri="{FF2B5EF4-FFF2-40B4-BE49-F238E27FC236}">
                  <a16:creationId xmlns:a16="http://schemas.microsoft.com/office/drawing/2014/main" id="{AE9AC8A8-EB6E-BFA9-4FB1-A1030876245E}"/>
                </a:ext>
              </a:extLst>
            </p:cNvPr>
            <p:cNvSpPr/>
            <p:nvPr/>
          </p:nvSpPr>
          <p:spPr>
            <a:xfrm>
              <a:off x="6164580" y="2358390"/>
              <a:ext cx="461010" cy="685800"/>
            </a:xfrm>
            <a:prstGeom prst="rect">
              <a:avLst/>
            </a:prstGeom>
            <a:solidFill>
              <a:srgbClr val="9269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A20CB543-BE9B-77F3-A480-A0B78CFA698B}"/>
                </a:ext>
              </a:extLst>
            </p:cNvPr>
            <p:cNvSpPr/>
            <p:nvPr/>
          </p:nvSpPr>
          <p:spPr>
            <a:xfrm>
              <a:off x="7202338" y="2580420"/>
              <a:ext cx="497672" cy="463770"/>
            </a:xfrm>
            <a:prstGeom prst="rect">
              <a:avLst/>
            </a:prstGeom>
            <a:solidFill>
              <a:srgbClr val="9269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D63F5DA0-8F30-84AB-2F20-41F808F521DC}"/>
                </a:ext>
              </a:extLst>
            </p:cNvPr>
            <p:cNvSpPr/>
            <p:nvPr/>
          </p:nvSpPr>
          <p:spPr>
            <a:xfrm>
              <a:off x="8316277" y="2663190"/>
              <a:ext cx="457666" cy="430530"/>
            </a:xfrm>
            <a:prstGeom prst="rect">
              <a:avLst/>
            </a:prstGeom>
            <a:solidFill>
              <a:srgbClr val="9269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9" name="Image 18">
              <a:extLst>
                <a:ext uri="{FF2B5EF4-FFF2-40B4-BE49-F238E27FC236}">
                  <a16:creationId xmlns:a16="http://schemas.microsoft.com/office/drawing/2014/main" id="{9C57E410-D3CE-05DC-9E17-68692039769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81399" y="2493027"/>
              <a:ext cx="551163" cy="551163"/>
            </a:xfrm>
            <a:prstGeom prst="rect">
              <a:avLst/>
            </a:prstGeom>
          </p:spPr>
        </p:pic>
        <p:pic>
          <p:nvPicPr>
            <p:cNvPr id="20" name="Image 19">
              <a:extLst>
                <a:ext uri="{FF2B5EF4-FFF2-40B4-BE49-F238E27FC236}">
                  <a16:creationId xmlns:a16="http://schemas.microsoft.com/office/drawing/2014/main" id="{18BE2520-5DE8-7122-22A6-6092DA39EED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53310" y="2586655"/>
              <a:ext cx="583599" cy="583599"/>
            </a:xfrm>
            <a:prstGeom prst="rect">
              <a:avLst/>
            </a:prstGeom>
          </p:spPr>
        </p:pic>
        <p:pic>
          <p:nvPicPr>
            <p:cNvPr id="22" name="Image 21">
              <a:extLst>
                <a:ext uri="{FF2B5EF4-FFF2-40B4-BE49-F238E27FC236}">
                  <a16:creationId xmlns:a16="http://schemas.microsoft.com/office/drawing/2014/main" id="{30A12F87-8110-C30B-6EBE-5CC66F75E4E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164580" y="2287419"/>
              <a:ext cx="467186" cy="517241"/>
            </a:xfrm>
            <a:prstGeom prst="rect">
              <a:avLst/>
            </a:prstGeom>
          </p:spPr>
        </p:pic>
      </p:grpSp>
      <p:sp>
        <p:nvSpPr>
          <p:cNvPr id="24" name="Rectangle 23">
            <a:extLst>
              <a:ext uri="{FF2B5EF4-FFF2-40B4-BE49-F238E27FC236}">
                <a16:creationId xmlns:a16="http://schemas.microsoft.com/office/drawing/2014/main" id="{F872856D-3C8E-80EF-D362-AF8CD0703F5F}"/>
              </a:ext>
            </a:extLst>
          </p:cNvPr>
          <p:cNvSpPr/>
          <p:nvPr/>
        </p:nvSpPr>
        <p:spPr>
          <a:xfrm rot="5400000">
            <a:off x="7847425" y="345568"/>
            <a:ext cx="2278158" cy="4876798"/>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8FB584B3-CC2F-3D91-4D29-53F548EB0BF4}"/>
              </a:ext>
            </a:extLst>
          </p:cNvPr>
          <p:cNvSpPr/>
          <p:nvPr/>
        </p:nvSpPr>
        <p:spPr>
          <a:xfrm rot="5400000">
            <a:off x="7769263" y="3189460"/>
            <a:ext cx="2532643" cy="4166889"/>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59800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3" name="Titre 1"/>
          <p:cNvSpPr txBox="1">
            <a:spLocks/>
          </p:cNvSpPr>
          <p:nvPr/>
        </p:nvSpPr>
        <p:spPr>
          <a:xfrm>
            <a:off x="851428" y="277928"/>
            <a:ext cx="10634110"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Chiffres clés : ressources humaines (2/2) </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Google Shape;277;p21">
            <a:extLst>
              <a:ext uri="{FF2B5EF4-FFF2-40B4-BE49-F238E27FC236}">
                <a16:creationId xmlns:a16="http://schemas.microsoft.com/office/drawing/2014/main" id="{6FACE06C-AE10-6D0C-E4E4-277B3C400098}"/>
              </a:ext>
            </a:extLst>
          </p:cNvPr>
          <p:cNvSpPr txBox="1"/>
          <p:nvPr/>
        </p:nvSpPr>
        <p:spPr>
          <a:xfrm>
            <a:off x="10437614" y="6583433"/>
            <a:ext cx="2249522" cy="2154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Calibri"/>
              <a:buNone/>
            </a:pPr>
            <a:r>
              <a:rPr lang="fr-FR" sz="800" b="0" i="0" u="none" strike="noStrike" cap="none" dirty="0">
                <a:solidFill>
                  <a:srgbClr val="000000"/>
                </a:solidFill>
                <a:latin typeface="Calibri"/>
                <a:ea typeface="Calibri"/>
                <a:cs typeface="Calibri"/>
                <a:sym typeface="Calibri"/>
              </a:rPr>
              <a:t>Source : </a:t>
            </a:r>
            <a:r>
              <a:rPr lang="fr-FR" sz="800" dirty="0" smtClean="0">
                <a:solidFill>
                  <a:srgbClr val="000000"/>
                </a:solidFill>
                <a:latin typeface="Calibri"/>
                <a:ea typeface="Calibri"/>
                <a:cs typeface="Calibri"/>
                <a:sym typeface="Calibri"/>
              </a:rPr>
              <a:t>Li</a:t>
            </a:r>
            <a:r>
              <a:rPr lang="fr-FR" sz="800" b="0" i="0" u="none" strike="noStrike" cap="none" dirty="0" smtClean="0">
                <a:solidFill>
                  <a:srgbClr val="000000"/>
                </a:solidFill>
                <a:latin typeface="Calibri"/>
                <a:ea typeface="Calibri"/>
                <a:cs typeface="Calibri"/>
                <a:sym typeface="Calibri"/>
              </a:rPr>
              <a:t>vret </a:t>
            </a:r>
            <a:r>
              <a:rPr lang="fr-FR" sz="800" b="0" i="0" u="none" strike="noStrike" cap="none" dirty="0">
                <a:solidFill>
                  <a:srgbClr val="000000"/>
                </a:solidFill>
                <a:latin typeface="Calibri"/>
                <a:ea typeface="Calibri"/>
                <a:cs typeface="Calibri"/>
                <a:sym typeface="Calibri"/>
              </a:rPr>
              <a:t>armée de Terre 202</a:t>
            </a:r>
            <a:r>
              <a:rPr lang="fr-FR" sz="800" dirty="0">
                <a:latin typeface="Calibri"/>
                <a:ea typeface="Calibri"/>
                <a:cs typeface="Calibri"/>
                <a:sym typeface="Calibri"/>
              </a:rPr>
              <a:t>2</a:t>
            </a:r>
            <a:endParaRPr sz="1400" dirty="0"/>
          </a:p>
        </p:txBody>
      </p:sp>
      <p:grpSp>
        <p:nvGrpSpPr>
          <p:cNvPr id="6" name="Groupe 5">
            <a:extLst>
              <a:ext uri="{FF2B5EF4-FFF2-40B4-BE49-F238E27FC236}">
                <a16:creationId xmlns:a16="http://schemas.microsoft.com/office/drawing/2014/main" id="{B57F0027-4101-596E-229A-5B494D1607D7}"/>
              </a:ext>
            </a:extLst>
          </p:cNvPr>
          <p:cNvGrpSpPr/>
          <p:nvPr/>
        </p:nvGrpSpPr>
        <p:grpSpPr>
          <a:xfrm>
            <a:off x="367768" y="1019571"/>
            <a:ext cx="11250221" cy="470519"/>
            <a:chOff x="274547" y="1658591"/>
            <a:chExt cx="11250221" cy="1031638"/>
          </a:xfrm>
        </p:grpSpPr>
        <p:sp>
          <p:nvSpPr>
            <p:cNvPr id="7" name="Rectangle 6">
              <a:extLst>
                <a:ext uri="{FF2B5EF4-FFF2-40B4-BE49-F238E27FC236}">
                  <a16:creationId xmlns:a16="http://schemas.microsoft.com/office/drawing/2014/main" id="{BB8F70EC-FF80-169F-59A9-02B3C7A4BF3F}"/>
                </a:ext>
              </a:extLst>
            </p:cNvPr>
            <p:cNvSpPr/>
            <p:nvPr/>
          </p:nvSpPr>
          <p:spPr>
            <a:xfrm rot="5400000">
              <a:off x="5356031" y="-3422893"/>
              <a:ext cx="1031638" cy="11194606"/>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D8CDA0EE-FA6F-26D5-D47C-3E44C4927840}"/>
                </a:ext>
              </a:extLst>
            </p:cNvPr>
            <p:cNvSpPr/>
            <p:nvPr/>
          </p:nvSpPr>
          <p:spPr>
            <a:xfrm>
              <a:off x="361633" y="1870054"/>
              <a:ext cx="11163135" cy="607333"/>
            </a:xfrm>
            <a:prstGeom prst="rect">
              <a:avLst/>
            </a:prstGeom>
          </p:spPr>
          <p:txBody>
            <a:bodyPr wrap="square">
              <a:spAutoFit/>
            </a:bodyPr>
            <a:lstStyle/>
            <a:p>
              <a:pPr marL="342900" indent="-342900">
                <a:buFont typeface="Wingdings" panose="05000000000000000000" pitchFamily="2" charset="2"/>
                <a:buChar char="è"/>
              </a:pPr>
              <a:r>
                <a:rPr lang="fr-FR" sz="1200" dirty="0">
                  <a:solidFill>
                    <a:schemeClr val="bg1"/>
                  </a:solidFill>
                  <a:latin typeface="Marianne" panose="02000000000000000000" pitchFamily="50" charset="0"/>
                </a:rPr>
                <a:t>Une armée jeune et des besoins de recrutement importants</a:t>
              </a:r>
            </a:p>
          </p:txBody>
        </p:sp>
      </p:grpSp>
      <p:pic>
        <p:nvPicPr>
          <p:cNvPr id="2" name="Image 1">
            <a:extLst>
              <a:ext uri="{FF2B5EF4-FFF2-40B4-BE49-F238E27FC236}">
                <a16:creationId xmlns:a16="http://schemas.microsoft.com/office/drawing/2014/main" id="{6032CB6C-67AB-ACD6-2464-654168A428EE}"/>
              </a:ext>
            </a:extLst>
          </p:cNvPr>
          <p:cNvPicPr>
            <a:picLocks noChangeAspect="1"/>
          </p:cNvPicPr>
          <p:nvPr/>
        </p:nvPicPr>
        <p:blipFill>
          <a:blip r:embed="rId4"/>
          <a:stretch>
            <a:fillRect/>
          </a:stretch>
        </p:blipFill>
        <p:spPr>
          <a:xfrm>
            <a:off x="584050" y="2135706"/>
            <a:ext cx="5736086" cy="1643062"/>
          </a:xfrm>
          <a:prstGeom prst="rect">
            <a:avLst/>
          </a:prstGeom>
        </p:spPr>
      </p:pic>
      <p:pic>
        <p:nvPicPr>
          <p:cNvPr id="4" name="Image 3">
            <a:extLst>
              <a:ext uri="{FF2B5EF4-FFF2-40B4-BE49-F238E27FC236}">
                <a16:creationId xmlns:a16="http://schemas.microsoft.com/office/drawing/2014/main" id="{541F7E1C-C2C0-ECC7-C603-549E8937A3DD}"/>
              </a:ext>
            </a:extLst>
          </p:cNvPr>
          <p:cNvPicPr>
            <a:picLocks noChangeAspect="1"/>
          </p:cNvPicPr>
          <p:nvPr/>
        </p:nvPicPr>
        <p:blipFill>
          <a:blip r:embed="rId5"/>
          <a:stretch>
            <a:fillRect/>
          </a:stretch>
        </p:blipFill>
        <p:spPr>
          <a:xfrm>
            <a:off x="477671" y="4159769"/>
            <a:ext cx="5904423" cy="1208858"/>
          </a:xfrm>
          <a:prstGeom prst="rect">
            <a:avLst/>
          </a:prstGeom>
        </p:spPr>
      </p:pic>
      <p:pic>
        <p:nvPicPr>
          <p:cNvPr id="5" name="Image 4">
            <a:extLst>
              <a:ext uri="{FF2B5EF4-FFF2-40B4-BE49-F238E27FC236}">
                <a16:creationId xmlns:a16="http://schemas.microsoft.com/office/drawing/2014/main" id="{FD5F502B-5A5E-02E0-0305-D46793BACF15}"/>
              </a:ext>
            </a:extLst>
          </p:cNvPr>
          <p:cNvPicPr>
            <a:picLocks noChangeAspect="1"/>
          </p:cNvPicPr>
          <p:nvPr/>
        </p:nvPicPr>
        <p:blipFill>
          <a:blip r:embed="rId6"/>
          <a:stretch>
            <a:fillRect/>
          </a:stretch>
        </p:blipFill>
        <p:spPr>
          <a:xfrm>
            <a:off x="6564773" y="1712363"/>
            <a:ext cx="4720848" cy="4608447"/>
          </a:xfrm>
          <a:prstGeom prst="rect">
            <a:avLst/>
          </a:prstGeom>
        </p:spPr>
      </p:pic>
      <p:sp>
        <p:nvSpPr>
          <p:cNvPr id="12" name="Rectangle 11">
            <a:extLst>
              <a:ext uri="{FF2B5EF4-FFF2-40B4-BE49-F238E27FC236}">
                <a16:creationId xmlns:a16="http://schemas.microsoft.com/office/drawing/2014/main" id="{122C57AD-0B32-6609-FCF7-A74CC28F7EB0}"/>
              </a:ext>
            </a:extLst>
          </p:cNvPr>
          <p:cNvSpPr/>
          <p:nvPr/>
        </p:nvSpPr>
        <p:spPr>
          <a:xfrm rot="5400000">
            <a:off x="6620973" y="1656162"/>
            <a:ext cx="4608447" cy="4720847"/>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484BFC46-C18D-E9DD-8110-AEDBA6ED8A80}"/>
              </a:ext>
            </a:extLst>
          </p:cNvPr>
          <p:cNvSpPr/>
          <p:nvPr/>
        </p:nvSpPr>
        <p:spPr>
          <a:xfrm rot="5400000">
            <a:off x="2643336" y="101968"/>
            <a:ext cx="1643062" cy="5710538"/>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3E46AB94-A577-840E-D7AF-CD5DF379C51D}"/>
              </a:ext>
            </a:extLst>
          </p:cNvPr>
          <p:cNvSpPr/>
          <p:nvPr/>
        </p:nvSpPr>
        <p:spPr>
          <a:xfrm rot="5400000">
            <a:off x="2825453" y="1811986"/>
            <a:ext cx="1208858" cy="5904423"/>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81857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11"/>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t="21512" r="357" b="40016"/>
          <a:stretch/>
        </p:blipFill>
        <p:spPr>
          <a:xfrm>
            <a:off x="-1" y="0"/>
            <a:ext cx="12401551" cy="7200900"/>
          </a:xfrm>
          <a:custGeom>
            <a:avLst/>
            <a:gdLst>
              <a:gd name="connsiteX0" fmla="*/ 0 w 6222786"/>
              <a:gd name="connsiteY0" fmla="*/ 0 h 6532880"/>
              <a:gd name="connsiteX1" fmla="*/ 6222786 w 6222786"/>
              <a:gd name="connsiteY1" fmla="*/ 0 h 6532880"/>
              <a:gd name="connsiteX2" fmla="*/ 6222786 w 6222786"/>
              <a:gd name="connsiteY2" fmla="*/ 6532880 h 6532880"/>
              <a:gd name="connsiteX3" fmla="*/ 0 w 6222786"/>
              <a:gd name="connsiteY3" fmla="*/ 6532880 h 6532880"/>
            </a:gdLst>
            <a:ahLst/>
            <a:cxnLst>
              <a:cxn ang="0">
                <a:pos x="connsiteX0" y="connsiteY0"/>
              </a:cxn>
              <a:cxn ang="0">
                <a:pos x="connsiteX1" y="connsiteY1"/>
              </a:cxn>
              <a:cxn ang="0">
                <a:pos x="connsiteX2" y="connsiteY2"/>
              </a:cxn>
              <a:cxn ang="0">
                <a:pos x="connsiteX3" y="connsiteY3"/>
              </a:cxn>
            </a:cxnLst>
            <a:rect l="l" t="t" r="r" b="b"/>
            <a:pathLst>
              <a:path w="6222786" h="6532880">
                <a:moveTo>
                  <a:pt x="0" y="0"/>
                </a:moveTo>
                <a:lnTo>
                  <a:pt x="6222786" y="0"/>
                </a:lnTo>
                <a:lnTo>
                  <a:pt x="6222786" y="6532880"/>
                </a:lnTo>
                <a:lnTo>
                  <a:pt x="0" y="6532880"/>
                </a:lnTo>
                <a:close/>
              </a:path>
            </a:pathLst>
          </a:custGeom>
        </p:spPr>
      </p:pic>
      <p:sp>
        <p:nvSpPr>
          <p:cNvPr id="6" name="Rectangle 5">
            <a:extLst>
              <a:ext uri="{FF2B5EF4-FFF2-40B4-BE49-F238E27FC236}">
                <a16:creationId xmlns:a16="http://schemas.microsoft.com/office/drawing/2014/main" id="{C7592EE2-2E4F-4AA0-A85A-AD990E5F6535}"/>
              </a:ext>
            </a:extLst>
          </p:cNvPr>
          <p:cNvSpPr/>
          <p:nvPr/>
        </p:nvSpPr>
        <p:spPr>
          <a:xfrm rot="5400000">
            <a:off x="2600324" y="-2600325"/>
            <a:ext cx="7200900" cy="12401550"/>
          </a:xfrm>
          <a:prstGeom prst="rect">
            <a:avLst/>
          </a:prstGeom>
          <a:solidFill>
            <a:srgbClr val="002625">
              <a:alpha val="4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Ellipse 7"/>
          <p:cNvSpPr/>
          <p:nvPr/>
        </p:nvSpPr>
        <p:spPr>
          <a:xfrm>
            <a:off x="10010553" y="5028945"/>
            <a:ext cx="1789135" cy="17285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2">
            <a:extLst>
              <a:ext uri="{FF2B5EF4-FFF2-40B4-BE49-F238E27FC236}">
                <a16:creationId xmlns:a16="http://schemas.microsoft.com/office/drawing/2014/main" id="{577BAE87-B660-48AF-8F31-9A6D37FCE507}"/>
              </a:ext>
            </a:extLst>
          </p:cNvPr>
          <p:cNvSpPr txBox="1"/>
          <p:nvPr/>
        </p:nvSpPr>
        <p:spPr>
          <a:xfrm>
            <a:off x="1374883" y="2654720"/>
            <a:ext cx="10527902" cy="2031325"/>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arianne ExtraBold" panose="02000000000000000000" pitchFamily="50" charset="0"/>
                <a:ea typeface="+mn-ea"/>
                <a:cs typeface="Poppins" panose="00000500000000000000" pitchFamily="50" charset="0"/>
              </a:rPr>
              <a:t>4. Focus : structure et grades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arianne ExtraBold" panose="02000000000000000000" pitchFamily="50" charset="0"/>
              <a:ea typeface="+mn-ea"/>
              <a:cs typeface="Poppins" panose="00000500000000000000" pitchFamily="50" charset="0"/>
            </a:endParaRPr>
          </a:p>
        </p:txBody>
      </p:sp>
      <p:pic>
        <p:nvPicPr>
          <p:cNvPr id="2" name="Imag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82479" y="4436622"/>
            <a:ext cx="2093414" cy="2421378"/>
          </a:xfrm>
          <a:prstGeom prst="rect">
            <a:avLst/>
          </a:prstGeom>
        </p:spPr>
      </p:pic>
    </p:spTree>
    <p:extLst>
      <p:ext uri="{BB962C8B-B14F-4D97-AF65-F5344CB8AC3E}">
        <p14:creationId xmlns:p14="http://schemas.microsoft.com/office/powerpoint/2010/main" val="673985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Image 7"/>
          <p:cNvPicPr>
            <a:picLocks noChangeAspect="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4" name="Titre 1"/>
          <p:cNvSpPr txBox="1">
            <a:spLocks/>
          </p:cNvSpPr>
          <p:nvPr/>
        </p:nvSpPr>
        <p:spPr>
          <a:xfrm>
            <a:off x="838201" y="2414002"/>
            <a:ext cx="10515600" cy="63561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fr-FR"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endParaRPr>
          </a:p>
        </p:txBody>
      </p:sp>
      <p:sp>
        <p:nvSpPr>
          <p:cNvPr id="12" name="Titre 1"/>
          <p:cNvSpPr txBox="1">
            <a:spLocks/>
          </p:cNvSpPr>
          <p:nvPr/>
        </p:nvSpPr>
        <p:spPr>
          <a:xfrm>
            <a:off x="1003828" y="296736"/>
            <a:ext cx="11468220" cy="63788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Les échelons tactiques </a:t>
            </a:r>
          </a:p>
        </p:txBody>
      </p:sp>
      <p:sp>
        <p:nvSpPr>
          <p:cNvPr id="13" name="Diagonal Stripe 5">
            <a:extLst>
              <a:ext uri="{FF2B5EF4-FFF2-40B4-BE49-F238E27FC236}">
                <a16:creationId xmlns:a16="http://schemas.microsoft.com/office/drawing/2014/main" id="{2F8EF181-8616-4DEB-970D-253CCC13B254}"/>
              </a:ext>
            </a:extLst>
          </p:cNvPr>
          <p:cNvSpPr/>
          <p:nvPr/>
        </p:nvSpPr>
        <p:spPr>
          <a:xfrm rot="10800000">
            <a:off x="520169" y="3865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Google Shape;215;p14">
            <a:extLst>
              <a:ext uri="{FF2B5EF4-FFF2-40B4-BE49-F238E27FC236}">
                <a16:creationId xmlns:a16="http://schemas.microsoft.com/office/drawing/2014/main" id="{13BDCB43-2760-D3A3-79DB-3C7CF4DB2BDC}"/>
              </a:ext>
            </a:extLst>
          </p:cNvPr>
          <p:cNvSpPr/>
          <p:nvPr/>
        </p:nvSpPr>
        <p:spPr>
          <a:xfrm>
            <a:off x="146910" y="1764248"/>
            <a:ext cx="4318873" cy="3540976"/>
          </a:xfrm>
          <a:prstGeom prst="rect">
            <a:avLst/>
          </a:prstGeom>
          <a:noFill/>
          <a:ln>
            <a:noFill/>
          </a:ln>
        </p:spPr>
        <p:txBody>
          <a:bodyPr spcFirstLastPara="1" wrap="square" lIns="64350" tIns="16325" rIns="64350" bIns="16325" anchor="t"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A la base du dispositif : le </a:t>
            </a:r>
            <a:r>
              <a:rPr kumimoji="0" lang="fr-FR" sz="1200" b="1"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soldat</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 le combattant individuel, quelles que soient son arme ou sa spécialité ;</a:t>
            </a:r>
            <a:endParaRPr kumimoji="0" sz="1200" b="0" i="0" u="none" strike="noStrike" kern="1200" cap="none" spc="0" normalizeH="0" baseline="0" noProof="0" dirty="0">
              <a:ln>
                <a:noFill/>
              </a:ln>
              <a:solidFill>
                <a:prstClr val="black"/>
              </a:solidFill>
              <a:effectLst/>
              <a:uLnTx/>
              <a:uFillTx/>
              <a:latin typeface="Marianne" panose="02000000000000000000" pitchFamily="50" charset="0"/>
            </a:endParaRPr>
          </a:p>
          <a:p>
            <a:pPr marL="171450" marR="0" lvl="0" indent="-171450" algn="just" defTabSz="914400" rtl="0" eaLnBrk="1" fontAlgn="auto" latinLnBrk="0" hangingPunct="1">
              <a:lnSpc>
                <a:spcPct val="100000"/>
              </a:lnSpc>
              <a:spcBef>
                <a:spcPts val="358"/>
              </a:spcBef>
              <a:spcAft>
                <a:spcPts val="0"/>
              </a:spcAft>
              <a:buClr>
                <a:srgbClr val="385623"/>
              </a:buClr>
              <a:buSzPts val="1200"/>
              <a:buFont typeface="Arial"/>
              <a:buChar char="•"/>
              <a:tabLst/>
              <a:defRPr/>
            </a:pP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8 soldats commandés par un sergent forment un </a:t>
            </a:r>
            <a:r>
              <a:rPr kumimoji="0" lang="fr-FR" sz="1200" b="1"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groupe</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 de combat ;</a:t>
            </a:r>
            <a:endParaRPr kumimoji="0" sz="1200" b="0" i="0" u="none" strike="noStrike" kern="1200" cap="none" spc="0" normalizeH="0" baseline="0" noProof="0" dirty="0">
              <a:ln>
                <a:noFill/>
              </a:ln>
              <a:solidFill>
                <a:prstClr val="black"/>
              </a:solidFill>
              <a:effectLst/>
              <a:uLnTx/>
              <a:uFillTx/>
              <a:latin typeface="Marianne" panose="02000000000000000000" pitchFamily="50" charset="0"/>
            </a:endParaRPr>
          </a:p>
          <a:p>
            <a:pPr marL="171450" marR="0" lvl="0" indent="-171450" algn="just" defTabSz="914400" rtl="0" eaLnBrk="1" fontAlgn="auto" latinLnBrk="0" hangingPunct="1">
              <a:lnSpc>
                <a:spcPct val="100000"/>
              </a:lnSpc>
              <a:spcBef>
                <a:spcPts val="358"/>
              </a:spcBef>
              <a:spcAft>
                <a:spcPts val="0"/>
              </a:spcAft>
              <a:buClr>
                <a:srgbClr val="385623"/>
              </a:buClr>
              <a:buSzPts val="1200"/>
              <a:buFont typeface="Arial"/>
              <a:buChar char="•"/>
              <a:tabLst/>
              <a:defRPr/>
            </a:pP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3 ou 4 groupes forment une </a:t>
            </a:r>
            <a:r>
              <a:rPr kumimoji="0" lang="fr-FR" sz="1200" b="1"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section</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 – 30 soldats – commandée par un lieutenant ;</a:t>
            </a:r>
            <a:endParaRPr kumimoji="0" sz="1200" b="0" i="0" u="none" strike="noStrike" kern="1200" cap="none" spc="0" normalizeH="0" baseline="0" noProof="0" dirty="0">
              <a:ln>
                <a:noFill/>
              </a:ln>
              <a:solidFill>
                <a:prstClr val="black"/>
              </a:solidFill>
              <a:effectLst/>
              <a:uLnTx/>
              <a:uFillTx/>
              <a:latin typeface="Marianne" panose="02000000000000000000" pitchFamily="50" charset="0"/>
            </a:endParaRPr>
          </a:p>
          <a:p>
            <a:pPr marL="171450" marR="0" lvl="0" indent="-171450" algn="just" defTabSz="914400" rtl="0" eaLnBrk="1" fontAlgn="auto" latinLnBrk="0" hangingPunct="1">
              <a:lnSpc>
                <a:spcPct val="100000"/>
              </a:lnSpc>
              <a:spcBef>
                <a:spcPts val="358"/>
              </a:spcBef>
              <a:spcAft>
                <a:spcPts val="0"/>
              </a:spcAft>
              <a:buClr>
                <a:srgbClr val="385623"/>
              </a:buClr>
              <a:buSzPts val="1200"/>
              <a:buFont typeface="Arial"/>
              <a:buChar char="•"/>
              <a:tabLst/>
              <a:defRPr/>
            </a:pP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4 sections forment une </a:t>
            </a:r>
            <a:r>
              <a:rPr kumimoji="0" lang="fr-FR" sz="1200" b="1"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compagnie</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 – 120 soldats – commandée par un capitaine ;</a:t>
            </a:r>
            <a:endParaRPr kumimoji="0" sz="1200" b="0" i="0" u="none" strike="noStrike" kern="1200" cap="none" spc="0" normalizeH="0" baseline="0" noProof="0" dirty="0">
              <a:ln>
                <a:noFill/>
              </a:ln>
              <a:solidFill>
                <a:prstClr val="black"/>
              </a:solidFill>
              <a:effectLst/>
              <a:uLnTx/>
              <a:uFillTx/>
              <a:latin typeface="Marianne" panose="02000000000000000000" pitchFamily="50" charset="0"/>
            </a:endParaRPr>
          </a:p>
          <a:p>
            <a:pPr marL="171450" marR="0" lvl="0" indent="-171450" algn="just" defTabSz="914400" rtl="0" eaLnBrk="1" fontAlgn="auto" latinLnBrk="0" hangingPunct="1">
              <a:lnSpc>
                <a:spcPct val="100000"/>
              </a:lnSpc>
              <a:spcBef>
                <a:spcPts val="358"/>
              </a:spcBef>
              <a:spcAft>
                <a:spcPts val="0"/>
              </a:spcAft>
              <a:buClr>
                <a:srgbClr val="385623"/>
              </a:buClr>
              <a:buSzPts val="1200"/>
              <a:buFont typeface="Arial"/>
              <a:buChar char="•"/>
              <a:tabLst/>
              <a:defRPr/>
            </a:pP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4 à 6 compagnies forment un </a:t>
            </a:r>
            <a:r>
              <a:rPr kumimoji="0" lang="fr-FR" sz="1200" b="1"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régiment</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 – 1000 soldats – commandé par un colonel. </a:t>
            </a:r>
            <a:endParaRPr kumimoji="0" sz="1200" b="0" i="0" u="none" strike="noStrike" kern="1200" cap="none" spc="0" normalizeH="0" baseline="0" noProof="0" dirty="0">
              <a:ln>
                <a:noFill/>
              </a:ln>
              <a:solidFill>
                <a:prstClr val="black"/>
              </a:solidFill>
              <a:effectLst/>
              <a:uLnTx/>
              <a:uFillTx/>
              <a:latin typeface="Marianne" panose="02000000000000000000" pitchFamily="50" charset="0"/>
            </a:endParaRPr>
          </a:p>
          <a:p>
            <a:pPr marL="171450" marR="0" lvl="0" indent="-171450" algn="just" defTabSz="914400" rtl="0" eaLnBrk="1" fontAlgn="auto" latinLnBrk="0" hangingPunct="1">
              <a:lnSpc>
                <a:spcPct val="100000"/>
              </a:lnSpc>
              <a:spcBef>
                <a:spcPts val="358"/>
              </a:spcBef>
              <a:spcAft>
                <a:spcPts val="0"/>
              </a:spcAft>
              <a:buClr>
                <a:srgbClr val="385623"/>
              </a:buClr>
              <a:buSzPts val="1200"/>
              <a:buFont typeface="Arial"/>
              <a:buChar char="•"/>
              <a:tabLst/>
              <a:defRPr/>
            </a:pP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6 à 8 régiments forment une </a:t>
            </a:r>
            <a:r>
              <a:rPr kumimoji="0" lang="fr-FR" sz="1200" b="1"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brigade</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 – environ 8000 soldats – commandée par un général de brigade ;</a:t>
            </a:r>
            <a:endParaRPr kumimoji="0" sz="1200" b="0" i="0" u="none" strike="noStrike" kern="1200" cap="none" spc="0" normalizeH="0" baseline="0" noProof="0" dirty="0">
              <a:ln>
                <a:noFill/>
              </a:ln>
              <a:solidFill>
                <a:prstClr val="black"/>
              </a:solidFill>
              <a:effectLst/>
              <a:uLnTx/>
              <a:uFillTx/>
              <a:latin typeface="Marianne" panose="02000000000000000000" pitchFamily="50" charset="0"/>
            </a:endParaRPr>
          </a:p>
          <a:p>
            <a:pPr marL="171450" marR="0" lvl="0" indent="-171450" algn="just" defTabSz="914400" rtl="0" eaLnBrk="1" fontAlgn="auto" latinLnBrk="0" hangingPunct="1">
              <a:lnSpc>
                <a:spcPct val="100000"/>
              </a:lnSpc>
              <a:spcBef>
                <a:spcPts val="358"/>
              </a:spcBef>
              <a:spcAft>
                <a:spcPts val="0"/>
              </a:spcAft>
              <a:buClr>
                <a:srgbClr val="385623"/>
              </a:buClr>
              <a:buSzPts val="1200"/>
              <a:buFont typeface="Arial"/>
              <a:buChar char="•"/>
              <a:tabLst/>
              <a:defRPr/>
            </a:pP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3 à 4 brigades forment une </a:t>
            </a:r>
            <a:r>
              <a:rPr kumimoji="0" lang="fr-FR" sz="1200" b="1"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division</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 – environ 24 000 soldats – commandée par un général de division.</a:t>
            </a:r>
            <a:endParaRPr kumimoji="0" sz="1200" b="0" i="0" u="none" strike="noStrike" kern="1200" cap="none" spc="0" normalizeH="0" baseline="0" noProof="0" dirty="0">
              <a:ln>
                <a:noFill/>
              </a:ln>
              <a:solidFill>
                <a:prstClr val="black"/>
              </a:solidFill>
              <a:effectLst/>
              <a:uLnTx/>
              <a:uFillTx/>
              <a:latin typeface="Marianne" panose="02000000000000000000" pitchFamily="50" charset="0"/>
            </a:endParaRPr>
          </a:p>
        </p:txBody>
      </p:sp>
      <p:sp>
        <p:nvSpPr>
          <p:cNvPr id="7" name="Google Shape;216;p14">
            <a:extLst>
              <a:ext uri="{FF2B5EF4-FFF2-40B4-BE49-F238E27FC236}">
                <a16:creationId xmlns:a16="http://schemas.microsoft.com/office/drawing/2014/main" id="{A4A27C39-3679-3BEA-6D1D-0199E2D19DC0}"/>
              </a:ext>
            </a:extLst>
          </p:cNvPr>
          <p:cNvSpPr/>
          <p:nvPr/>
        </p:nvSpPr>
        <p:spPr>
          <a:xfrm>
            <a:off x="214647" y="5003266"/>
            <a:ext cx="11650290" cy="489900"/>
          </a:xfrm>
          <a:prstGeom prst="rect">
            <a:avLst/>
          </a:prstGeom>
          <a:noFill/>
          <a:ln>
            <a:noFill/>
          </a:ln>
        </p:spPr>
        <p:txBody>
          <a:bodyPr spcFirstLastPara="1" wrap="square" lIns="64350" tIns="16325" rIns="64350" bIns="16325" anchor="t"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Image 1">
            <a:extLst>
              <a:ext uri="{FF2B5EF4-FFF2-40B4-BE49-F238E27FC236}">
                <a16:creationId xmlns:a16="http://schemas.microsoft.com/office/drawing/2014/main" id="{3705906C-EECA-162A-E8B2-0B194673F489}"/>
              </a:ext>
            </a:extLst>
          </p:cNvPr>
          <p:cNvPicPr>
            <a:picLocks noChangeAspect="1"/>
          </p:cNvPicPr>
          <p:nvPr/>
        </p:nvPicPr>
        <p:blipFill rotWithShape="1">
          <a:blip r:embed="rId5"/>
          <a:srcRect t="2854" r="4272"/>
          <a:stretch/>
        </p:blipFill>
        <p:spPr>
          <a:xfrm>
            <a:off x="4601259" y="1519406"/>
            <a:ext cx="7331415" cy="3540976"/>
          </a:xfrm>
          <a:prstGeom prst="rect">
            <a:avLst/>
          </a:prstGeom>
        </p:spPr>
      </p:pic>
      <p:sp>
        <p:nvSpPr>
          <p:cNvPr id="5" name="Rectangle 4">
            <a:extLst>
              <a:ext uri="{FF2B5EF4-FFF2-40B4-BE49-F238E27FC236}">
                <a16:creationId xmlns:a16="http://schemas.microsoft.com/office/drawing/2014/main" id="{20D6FBAA-1168-EE65-C0EF-F52E42284226}"/>
              </a:ext>
            </a:extLst>
          </p:cNvPr>
          <p:cNvSpPr/>
          <p:nvPr/>
        </p:nvSpPr>
        <p:spPr>
          <a:xfrm rot="5400000">
            <a:off x="6504945" y="-375813"/>
            <a:ext cx="3540976" cy="7331415"/>
          </a:xfrm>
          <a:prstGeom prst="rect">
            <a:avLst/>
          </a:prstGeom>
          <a:solidFill>
            <a:srgbClr val="002625">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9" name="Groupe 8">
            <a:extLst>
              <a:ext uri="{FF2B5EF4-FFF2-40B4-BE49-F238E27FC236}">
                <a16:creationId xmlns:a16="http://schemas.microsoft.com/office/drawing/2014/main" id="{ACB3E294-982B-842C-2CB0-9B534639D572}"/>
              </a:ext>
            </a:extLst>
          </p:cNvPr>
          <p:cNvGrpSpPr/>
          <p:nvPr/>
        </p:nvGrpSpPr>
        <p:grpSpPr>
          <a:xfrm>
            <a:off x="214646" y="5394960"/>
            <a:ext cx="11650291" cy="757377"/>
            <a:chOff x="274546" y="1658596"/>
            <a:chExt cx="11650291" cy="1710766"/>
          </a:xfrm>
        </p:grpSpPr>
        <p:sp>
          <p:nvSpPr>
            <p:cNvPr id="10" name="Rectangle 9">
              <a:extLst>
                <a:ext uri="{FF2B5EF4-FFF2-40B4-BE49-F238E27FC236}">
                  <a16:creationId xmlns:a16="http://schemas.microsoft.com/office/drawing/2014/main" id="{8ADE291E-3CB7-37CF-F483-ACC77F502671}"/>
                </a:ext>
              </a:extLst>
            </p:cNvPr>
            <p:cNvSpPr/>
            <p:nvPr/>
          </p:nvSpPr>
          <p:spPr>
            <a:xfrm rot="5400000">
              <a:off x="5319130" y="-3385988"/>
              <a:ext cx="1561123" cy="11650291"/>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DABB228C-F92D-8787-4887-162F2107CF07}"/>
                </a:ext>
              </a:extLst>
            </p:cNvPr>
            <p:cNvSpPr/>
            <p:nvPr/>
          </p:nvSpPr>
          <p:spPr>
            <a:xfrm>
              <a:off x="361633" y="1909427"/>
              <a:ext cx="11163135" cy="1459935"/>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è"/>
                <a:tabLst/>
                <a:defRPr/>
              </a:pPr>
              <a:r>
                <a:rPr kumimoji="0" lang="fr-FR" sz="1200" b="0" i="0" u="none" strike="noStrike" kern="1200" cap="none" spc="0" normalizeH="0" baseline="0" noProof="0" dirty="0">
                  <a:ln>
                    <a:noFill/>
                  </a:ln>
                  <a:solidFill>
                    <a:prstClr val="white"/>
                  </a:solidFill>
                  <a:effectLst/>
                  <a:uLnTx/>
                  <a:uFillTx/>
                  <a:latin typeface="Marianne" panose="02000000000000000000" pitchFamily="50" charset="0"/>
                  <a:ea typeface="+mn-ea"/>
                  <a:cs typeface="+mn-cs"/>
                </a:rPr>
                <a:t>Cette force opérationnelle est construite autour d’une finalité : créer de la puissance de </a:t>
              </a:r>
              <a:r>
                <a:rPr kumimoji="0" lang="fr-FR" sz="1200" b="0" i="0" u="none" strike="noStrike" kern="1200" cap="none" spc="0" normalizeH="0" baseline="0" noProof="0" dirty="0" smtClean="0">
                  <a:ln>
                    <a:noFill/>
                  </a:ln>
                  <a:solidFill>
                    <a:prstClr val="white"/>
                  </a:solidFill>
                  <a:effectLst/>
                  <a:uLnTx/>
                  <a:uFillTx/>
                  <a:latin typeface="Marianne" panose="02000000000000000000" pitchFamily="50" charset="0"/>
                  <a:ea typeface="+mn-ea"/>
                  <a:cs typeface="+mn-cs"/>
                </a:rPr>
                <a:t>combat </a:t>
              </a:r>
              <a:r>
                <a:rPr kumimoji="0" lang="fr-FR" sz="1200" b="0" i="0" u="none" strike="noStrike" kern="1200" cap="none" spc="0" normalizeH="0" baseline="0" noProof="0" dirty="0">
                  <a:ln>
                    <a:noFill/>
                  </a:ln>
                  <a:solidFill>
                    <a:prstClr val="white"/>
                  </a:solidFill>
                  <a:effectLst/>
                  <a:uLnTx/>
                  <a:uFillTx/>
                  <a:latin typeface="Marianne" panose="02000000000000000000" pitchFamily="50" charset="0"/>
                  <a:ea typeface="+mn-ea"/>
                  <a:cs typeface="+mn-cs"/>
                </a:rPr>
                <a:t>à partir d’une entité qui est sa brique de </a:t>
              </a:r>
              <a:r>
                <a:rPr kumimoji="0" lang="fr-FR" sz="1200" b="0" i="0" u="none" strike="noStrike" kern="1200" cap="none" spc="0" normalizeH="0" baseline="0" noProof="0" dirty="0" smtClean="0">
                  <a:ln>
                    <a:noFill/>
                  </a:ln>
                  <a:solidFill>
                    <a:prstClr val="white"/>
                  </a:solidFill>
                  <a:effectLst/>
                  <a:uLnTx/>
                  <a:uFillTx/>
                  <a:latin typeface="Marianne" panose="02000000000000000000" pitchFamily="50" charset="0"/>
                  <a:ea typeface="+mn-ea"/>
                  <a:cs typeface="+mn-cs"/>
                </a:rPr>
                <a:t>base,</a:t>
              </a:r>
              <a:r>
                <a:rPr kumimoji="0" lang="fr-FR" sz="1200" b="0" i="0" u="none" strike="noStrike" kern="1200" cap="none" spc="0" normalizeH="0" noProof="0" dirty="0" smtClean="0">
                  <a:ln>
                    <a:noFill/>
                  </a:ln>
                  <a:solidFill>
                    <a:prstClr val="white"/>
                  </a:solidFill>
                  <a:effectLst/>
                  <a:uLnTx/>
                  <a:uFillTx/>
                  <a:latin typeface="Marianne" panose="02000000000000000000" pitchFamily="50" charset="0"/>
                  <a:ea typeface="+mn-ea"/>
                  <a:cs typeface="+mn-cs"/>
                </a:rPr>
                <a:t> </a:t>
              </a:r>
              <a:r>
                <a:rPr kumimoji="0" lang="fr-FR" sz="1200" b="0" i="0" u="none" strike="noStrike" kern="1200" cap="none" spc="0" normalizeH="0" baseline="0" noProof="0" dirty="0" smtClean="0">
                  <a:ln>
                    <a:noFill/>
                  </a:ln>
                  <a:solidFill>
                    <a:prstClr val="white"/>
                  </a:solidFill>
                  <a:effectLst/>
                  <a:uLnTx/>
                  <a:uFillTx/>
                  <a:latin typeface="Marianne" panose="02000000000000000000" pitchFamily="50" charset="0"/>
                  <a:ea typeface="+mn-ea"/>
                  <a:cs typeface="+mn-cs"/>
                </a:rPr>
                <a:t>le </a:t>
              </a:r>
              <a:r>
                <a:rPr kumimoji="0" lang="fr-FR" sz="1200" b="0" i="0" u="none" strike="noStrike" kern="1200" cap="none" spc="0" normalizeH="0" baseline="0" noProof="0" dirty="0">
                  <a:ln>
                    <a:noFill/>
                  </a:ln>
                  <a:solidFill>
                    <a:prstClr val="white"/>
                  </a:solidFill>
                  <a:effectLst/>
                  <a:uLnTx/>
                  <a:uFillTx/>
                  <a:latin typeface="Marianne" panose="02000000000000000000" pitchFamily="50" charset="0"/>
                  <a:ea typeface="+mn-ea"/>
                  <a:cs typeface="+mn-cs"/>
                </a:rPr>
                <a:t>régiment.</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è"/>
                <a:tabLst/>
                <a:defRPr/>
              </a:pPr>
              <a:endParaRPr kumimoji="0" lang="fr-FR" sz="1200" b="0" i="0" u="none" strike="noStrike" kern="1200" cap="none" spc="0" normalizeH="0" baseline="0" noProof="0" dirty="0">
                <a:ln>
                  <a:noFill/>
                </a:ln>
                <a:solidFill>
                  <a:prstClr val="white"/>
                </a:solidFill>
                <a:effectLst/>
                <a:uLnTx/>
                <a:uFillTx/>
                <a:latin typeface="Marianne" panose="02000000000000000000" pitchFamily="50" charset="0"/>
                <a:ea typeface="+mn-ea"/>
                <a:cs typeface="+mn-cs"/>
              </a:endParaRPr>
            </a:p>
          </p:txBody>
        </p:sp>
      </p:grpSp>
      <p:sp>
        <p:nvSpPr>
          <p:cNvPr id="3" name="Google Shape;277;p21">
            <a:extLst>
              <a:ext uri="{FF2B5EF4-FFF2-40B4-BE49-F238E27FC236}">
                <a16:creationId xmlns:a16="http://schemas.microsoft.com/office/drawing/2014/main" id="{5A938FC7-B1F9-4EB5-A4DE-037EBF8A0C73}"/>
              </a:ext>
            </a:extLst>
          </p:cNvPr>
          <p:cNvSpPr txBox="1"/>
          <p:nvPr/>
        </p:nvSpPr>
        <p:spPr>
          <a:xfrm>
            <a:off x="9942478" y="6543082"/>
            <a:ext cx="2249522" cy="2154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Calibri"/>
              <a:buNone/>
            </a:pPr>
            <a:r>
              <a:rPr lang="fr-FR" sz="800" b="0" i="0" u="none" strike="noStrike" cap="none" dirty="0">
                <a:solidFill>
                  <a:srgbClr val="000000"/>
                </a:solidFill>
                <a:latin typeface="Calibri"/>
                <a:ea typeface="Calibri"/>
                <a:cs typeface="Calibri"/>
                <a:sym typeface="Calibri"/>
              </a:rPr>
              <a:t>Source : présentation </a:t>
            </a:r>
            <a:r>
              <a:rPr lang="fr-FR" sz="800" b="0" i="0" u="none" strike="noStrike" cap="none" dirty="0" err="1">
                <a:solidFill>
                  <a:srgbClr val="000000"/>
                </a:solidFill>
                <a:latin typeface="Calibri"/>
                <a:ea typeface="Calibri"/>
                <a:cs typeface="Calibri"/>
                <a:sym typeface="Calibri"/>
              </a:rPr>
              <a:t>adT</a:t>
            </a:r>
            <a:r>
              <a:rPr lang="fr-FR" sz="800" b="0" i="0" u="none" strike="noStrike" cap="none" dirty="0">
                <a:solidFill>
                  <a:srgbClr val="000000"/>
                </a:solidFill>
                <a:latin typeface="Calibri"/>
                <a:ea typeface="Calibri"/>
                <a:cs typeface="Calibri"/>
                <a:sym typeface="Calibri"/>
              </a:rPr>
              <a:t> </a:t>
            </a:r>
            <a:r>
              <a:rPr lang="fr-FR" sz="800" b="0" i="0" u="none" strike="noStrike" cap="none" dirty="0" smtClean="0">
                <a:solidFill>
                  <a:srgbClr val="000000"/>
                </a:solidFill>
                <a:latin typeface="Calibri"/>
                <a:ea typeface="Calibri"/>
                <a:cs typeface="Calibri"/>
                <a:sym typeface="Calibri"/>
              </a:rPr>
              <a:t>PRAT </a:t>
            </a:r>
            <a:r>
              <a:rPr lang="fr-FR" sz="800" b="0" i="0" u="none" strike="noStrike" cap="none" dirty="0">
                <a:solidFill>
                  <a:srgbClr val="000000"/>
                </a:solidFill>
                <a:latin typeface="Calibri"/>
                <a:ea typeface="Calibri"/>
                <a:cs typeface="Calibri"/>
                <a:sym typeface="Calibri"/>
              </a:rPr>
              <a:t>2023</a:t>
            </a:r>
            <a:endParaRPr sz="1400" dirty="0"/>
          </a:p>
        </p:txBody>
      </p:sp>
    </p:spTree>
    <p:extLst>
      <p:ext uri="{BB962C8B-B14F-4D97-AF65-F5344CB8AC3E}">
        <p14:creationId xmlns:p14="http://schemas.microsoft.com/office/powerpoint/2010/main" val="2070856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Image 7"/>
          <p:cNvPicPr>
            <a:picLocks noChangeAspect="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4" name="Titre 1"/>
          <p:cNvSpPr txBox="1">
            <a:spLocks/>
          </p:cNvSpPr>
          <p:nvPr/>
        </p:nvSpPr>
        <p:spPr>
          <a:xfrm>
            <a:off x="838200" y="2022335"/>
            <a:ext cx="10515600" cy="63561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fr-FR"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endParaRPr>
          </a:p>
        </p:txBody>
      </p:sp>
      <p:sp>
        <p:nvSpPr>
          <p:cNvPr id="12" name="Titre 1"/>
          <p:cNvSpPr txBox="1">
            <a:spLocks/>
          </p:cNvSpPr>
          <p:nvPr/>
        </p:nvSpPr>
        <p:spPr>
          <a:xfrm>
            <a:off x="1003827" y="220367"/>
            <a:ext cx="11468220" cy="63788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Le régiment</a:t>
            </a:r>
          </a:p>
        </p:txBody>
      </p:sp>
      <p:sp>
        <p:nvSpPr>
          <p:cNvPr id="13" name="Diagonal Stripe 5">
            <a:extLst>
              <a:ext uri="{FF2B5EF4-FFF2-40B4-BE49-F238E27FC236}">
                <a16:creationId xmlns:a16="http://schemas.microsoft.com/office/drawing/2014/main" id="{2F8EF181-8616-4DEB-970D-253CCC13B254}"/>
              </a:ext>
            </a:extLst>
          </p:cNvPr>
          <p:cNvSpPr/>
          <p:nvPr/>
        </p:nvSpPr>
        <p:spPr>
          <a:xfrm rot="10800000">
            <a:off x="520169" y="3865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Google Shape;205;p13">
            <a:extLst>
              <a:ext uri="{FF2B5EF4-FFF2-40B4-BE49-F238E27FC236}">
                <a16:creationId xmlns:a16="http://schemas.microsoft.com/office/drawing/2014/main" id="{54AA076B-D53C-4C6C-643B-7D7132FA1BB8}"/>
              </a:ext>
            </a:extLst>
          </p:cNvPr>
          <p:cNvSpPr/>
          <p:nvPr/>
        </p:nvSpPr>
        <p:spPr>
          <a:xfrm>
            <a:off x="826240" y="1637495"/>
            <a:ext cx="10790993" cy="791437"/>
          </a:xfrm>
          <a:prstGeom prst="rect">
            <a:avLst/>
          </a:prstGeom>
          <a:noFill/>
          <a:ln>
            <a:noFill/>
          </a:ln>
        </p:spPr>
        <p:txBody>
          <a:bodyPr spcFirstLastPara="1" wrap="square" lIns="64350" tIns="16325" rIns="64350" bIns="16325" anchor="t" anchorCtr="0">
            <a:noAutofit/>
          </a:bodyPr>
          <a:lstStyle/>
          <a:p>
            <a:pPr marL="0" marR="0" lvl="0" indent="0" algn="just" defTabSz="914400" rtl="0" eaLnBrk="1" fontAlgn="auto" latinLnBrk="0" hangingPunct="1">
              <a:lnSpc>
                <a:spcPct val="100000"/>
              </a:lnSpc>
              <a:spcBef>
                <a:spcPts val="358"/>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Regroupant environ </a:t>
            </a:r>
            <a:r>
              <a:rPr kumimoji="0" lang="fr-FR" sz="1200" b="1"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1000 à 1200 </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hommes et femmes, un régiment est commandé par un colonel (un officier supérieur ayant au moins 20 ans d’expérience). Pour des raisons historiques, culturelles et pratiques, c’est le creuset de l’identité de l’armée de Terre. </a:t>
            </a:r>
            <a:endParaRPr kumimoji="0" sz="1800" b="0" i="0" u="none" strike="noStrike" kern="1200" cap="none" spc="0" normalizeH="0" baseline="0" noProof="0" dirty="0">
              <a:ln>
                <a:noFill/>
              </a:ln>
              <a:solidFill>
                <a:prstClr val="black"/>
              </a:solidFill>
              <a:effectLst/>
              <a:uLnTx/>
              <a:uFillTx/>
              <a:latin typeface="Marianne" panose="02000000000000000000" pitchFamily="50" charset="0"/>
            </a:endParaRPr>
          </a:p>
        </p:txBody>
      </p:sp>
      <p:pic>
        <p:nvPicPr>
          <p:cNvPr id="3" name="Image 2">
            <a:extLst>
              <a:ext uri="{FF2B5EF4-FFF2-40B4-BE49-F238E27FC236}">
                <a16:creationId xmlns:a16="http://schemas.microsoft.com/office/drawing/2014/main" id="{D8F41CA0-A1F1-3C7B-96E5-7155A52CB83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25673" r="24875"/>
          <a:stretch/>
        </p:blipFill>
        <p:spPr>
          <a:xfrm>
            <a:off x="5957633" y="2276716"/>
            <a:ext cx="5703436" cy="3760993"/>
          </a:xfrm>
          <a:prstGeom prst="rect">
            <a:avLst/>
          </a:prstGeom>
        </p:spPr>
      </p:pic>
      <p:sp>
        <p:nvSpPr>
          <p:cNvPr id="5" name="Google Shape;205;p13">
            <a:extLst>
              <a:ext uri="{FF2B5EF4-FFF2-40B4-BE49-F238E27FC236}">
                <a16:creationId xmlns:a16="http://schemas.microsoft.com/office/drawing/2014/main" id="{F2486C11-DB52-D4E2-EAFF-4A247AE5D5C4}"/>
              </a:ext>
            </a:extLst>
          </p:cNvPr>
          <p:cNvSpPr/>
          <p:nvPr/>
        </p:nvSpPr>
        <p:spPr>
          <a:xfrm>
            <a:off x="732754" y="2276715"/>
            <a:ext cx="4917612" cy="3760994"/>
          </a:xfrm>
          <a:prstGeom prst="rect">
            <a:avLst/>
          </a:prstGeom>
          <a:noFill/>
          <a:ln>
            <a:noFill/>
          </a:ln>
        </p:spPr>
        <p:txBody>
          <a:bodyPr spcFirstLastPara="1" wrap="square" lIns="64350" tIns="16325" rIns="64350" bIns="16325" anchor="t" anchorCtr="0">
            <a:noAutofit/>
          </a:bodyPr>
          <a:lstStyle/>
          <a:p>
            <a:pPr marL="0" marR="0" lvl="0" indent="0" algn="just" defTabSz="914400" rtl="0" eaLnBrk="1" fontAlgn="auto" latinLnBrk="0" hangingPunct="1">
              <a:lnSpc>
                <a:spcPct val="100000"/>
              </a:lnSpc>
              <a:spcBef>
                <a:spcPts val="358"/>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Le régiment couvre trois grands domaines essentiels de la vie du soldat :</a:t>
            </a:r>
            <a:endParaRPr kumimoji="0" sz="1800" b="0" i="0" u="none" strike="noStrike" kern="1200" cap="none" spc="0" normalizeH="0" baseline="0" noProof="0" dirty="0">
              <a:ln>
                <a:noFill/>
              </a:ln>
              <a:solidFill>
                <a:prstClr val="black"/>
              </a:solidFill>
              <a:effectLst/>
              <a:uLnTx/>
              <a:uFillTx/>
              <a:latin typeface="Marianne" panose="02000000000000000000" pitchFamily="50" charset="0"/>
            </a:endParaRPr>
          </a:p>
          <a:p>
            <a:pPr marL="171450" marR="0" lvl="0" indent="-171450" algn="just" defTabSz="914400" rtl="0" eaLnBrk="1" fontAlgn="auto" latinLnBrk="0" hangingPunct="1">
              <a:lnSpc>
                <a:spcPct val="100000"/>
              </a:lnSpc>
              <a:spcBef>
                <a:spcPts val="358"/>
              </a:spcBef>
              <a:spcAft>
                <a:spcPts val="0"/>
              </a:spcAft>
              <a:buClr>
                <a:srgbClr val="385623"/>
              </a:buClr>
              <a:buSzPts val="1200"/>
              <a:buFont typeface="Arial"/>
              <a:buChar char="•"/>
              <a:tabLst/>
              <a:defRPr/>
            </a:pP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Le </a:t>
            </a:r>
            <a:r>
              <a:rPr kumimoji="0" lang="fr-FR" sz="1200" b="1"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métier</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 : un régiment c’est une arme et une spécialité. Cette cohérence permet de former et d’entraîner une ressource qui maîtrise son cœur de métier ;</a:t>
            </a:r>
            <a:endParaRPr kumimoji="0" sz="1800" b="0" i="0" u="none" strike="noStrike" kern="1200" cap="none" spc="0" normalizeH="0" baseline="0" noProof="0" dirty="0">
              <a:ln>
                <a:noFill/>
              </a:ln>
              <a:solidFill>
                <a:prstClr val="black"/>
              </a:solidFill>
              <a:effectLst/>
              <a:uLnTx/>
              <a:uFillTx/>
              <a:latin typeface="Marianne" panose="02000000000000000000" pitchFamily="50" charset="0"/>
            </a:endParaRPr>
          </a:p>
          <a:p>
            <a:pPr marL="171450" marR="0" lvl="0" indent="-171450" algn="just" defTabSz="914400" rtl="0" eaLnBrk="1" fontAlgn="auto" latinLnBrk="0" hangingPunct="1">
              <a:lnSpc>
                <a:spcPct val="100000"/>
              </a:lnSpc>
              <a:spcBef>
                <a:spcPts val="358"/>
              </a:spcBef>
              <a:spcAft>
                <a:spcPts val="0"/>
              </a:spcAft>
              <a:buClr>
                <a:srgbClr val="385623"/>
              </a:buClr>
              <a:buSzPts val="1200"/>
              <a:buFont typeface="Arial"/>
              <a:buChar char="•"/>
              <a:tabLst/>
              <a:defRPr/>
            </a:pP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La </a:t>
            </a:r>
            <a:r>
              <a:rPr kumimoji="0" lang="fr-FR" sz="1200" b="1"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vie courante </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 le régiment, c’est un acteur local d’importance, à la fois pour la ville de garnison mais aussi pour la communauté des familles, qui se regroupe notamment lors des départs en opération. C’est une structure éprouvée qui permet d’accompagner le soldat et sa famille dans l’exercice de son métier et lui offre le soutien administratif, social et moral dont il peut avoir besoin ;</a:t>
            </a:r>
            <a:endParaRPr kumimoji="0" sz="1800" b="0" i="0" u="none" strike="noStrike" kern="1200" cap="none" spc="0" normalizeH="0" baseline="0" noProof="0" dirty="0">
              <a:ln>
                <a:noFill/>
              </a:ln>
              <a:solidFill>
                <a:prstClr val="black"/>
              </a:solidFill>
              <a:effectLst/>
              <a:uLnTx/>
              <a:uFillTx/>
              <a:latin typeface="Marianne" panose="02000000000000000000" pitchFamily="50" charset="0"/>
            </a:endParaRPr>
          </a:p>
          <a:p>
            <a:pPr marL="171450" marR="0" lvl="0" indent="-171450" algn="just" defTabSz="914400" rtl="0" eaLnBrk="1" fontAlgn="auto" latinLnBrk="0" hangingPunct="1">
              <a:lnSpc>
                <a:spcPct val="100000"/>
              </a:lnSpc>
              <a:spcBef>
                <a:spcPts val="358"/>
              </a:spcBef>
              <a:spcAft>
                <a:spcPts val="0"/>
              </a:spcAft>
              <a:buClr>
                <a:srgbClr val="385623"/>
              </a:buClr>
              <a:buSzPts val="1200"/>
              <a:buFont typeface="Arial"/>
              <a:buChar char="•"/>
              <a:tabLst/>
              <a:defRPr/>
            </a:pPr>
            <a:r>
              <a:rPr kumimoji="0" lang="fr-FR" sz="1200" b="1"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L’identité</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 : un régiment, c’est enfin un emblème, une culture, des traditions, qui donnent forme à un esprit de corps particulièrement développé. Les militaires du rang, qui s’engagent au titre d’un régiment, et les sous-officiers qui y restent généralement plusieurs années, assurent la continuité de cette culture. C’est aussi un lien fort avec les associations d’anciens et le dispositif organisant la mémoire du monde combattant</a:t>
            </a:r>
            <a:endParaRPr kumimoji="0" sz="1800" b="0" i="0" u="none" strike="noStrike" kern="1200" cap="none" spc="0" normalizeH="0" baseline="0" noProof="0" dirty="0">
              <a:ln>
                <a:noFill/>
              </a:ln>
              <a:solidFill>
                <a:prstClr val="black"/>
              </a:solidFill>
              <a:effectLst/>
              <a:uLnTx/>
              <a:uFillTx/>
              <a:latin typeface="Marianne" panose="02000000000000000000" pitchFamily="50" charset="0"/>
            </a:endParaRPr>
          </a:p>
        </p:txBody>
      </p:sp>
      <p:sp>
        <p:nvSpPr>
          <p:cNvPr id="6" name="Rectangle 5">
            <a:extLst>
              <a:ext uri="{FF2B5EF4-FFF2-40B4-BE49-F238E27FC236}">
                <a16:creationId xmlns:a16="http://schemas.microsoft.com/office/drawing/2014/main" id="{F5241F44-60F9-A238-6F76-B117E81DBD98}"/>
              </a:ext>
            </a:extLst>
          </p:cNvPr>
          <p:cNvSpPr/>
          <p:nvPr/>
        </p:nvSpPr>
        <p:spPr>
          <a:xfrm rot="5400000">
            <a:off x="6060716" y="-4114461"/>
            <a:ext cx="411623" cy="10701412"/>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13CDC19B-5ADF-E3C3-8ABF-529E8613014C}"/>
              </a:ext>
            </a:extLst>
          </p:cNvPr>
          <p:cNvSpPr/>
          <p:nvPr/>
        </p:nvSpPr>
        <p:spPr>
          <a:xfrm>
            <a:off x="1003827" y="1094768"/>
            <a:ext cx="8110355" cy="276999"/>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è"/>
              <a:tabLst/>
              <a:defRPr/>
            </a:pPr>
            <a:r>
              <a:rPr kumimoji="0" lang="fr-FR" sz="1200" b="0" i="0" u="none" strike="noStrike" kern="1200" cap="none" spc="0" normalizeH="0" baseline="0" noProof="0" dirty="0">
                <a:ln>
                  <a:noFill/>
                </a:ln>
                <a:solidFill>
                  <a:prstClr val="white"/>
                </a:solidFill>
                <a:effectLst/>
                <a:uLnTx/>
                <a:uFillTx/>
                <a:latin typeface="Marianne" panose="02000000000000000000" pitchFamily="50" charset="0"/>
                <a:ea typeface="+mn-ea"/>
                <a:cs typeface="+mn-cs"/>
              </a:rPr>
              <a:t>Le régiment est le cœur battant de l’armée de Terre </a:t>
            </a:r>
          </a:p>
        </p:txBody>
      </p:sp>
      <p:sp>
        <p:nvSpPr>
          <p:cNvPr id="9" name="Rectangle 8">
            <a:extLst>
              <a:ext uri="{FF2B5EF4-FFF2-40B4-BE49-F238E27FC236}">
                <a16:creationId xmlns:a16="http://schemas.microsoft.com/office/drawing/2014/main" id="{7C17EEB3-A749-D87F-5275-6923417F3260}"/>
              </a:ext>
            </a:extLst>
          </p:cNvPr>
          <p:cNvSpPr/>
          <p:nvPr/>
        </p:nvSpPr>
        <p:spPr>
          <a:xfrm rot="5400000">
            <a:off x="6939875" y="1316517"/>
            <a:ext cx="3760993" cy="5681391"/>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Google Shape;277;p21">
            <a:extLst>
              <a:ext uri="{FF2B5EF4-FFF2-40B4-BE49-F238E27FC236}">
                <a16:creationId xmlns:a16="http://schemas.microsoft.com/office/drawing/2014/main" id="{E08300F5-8ED4-7D96-0DFE-E64E829CEF0C}"/>
              </a:ext>
            </a:extLst>
          </p:cNvPr>
          <p:cNvSpPr txBox="1"/>
          <p:nvPr/>
        </p:nvSpPr>
        <p:spPr>
          <a:xfrm>
            <a:off x="10381749" y="6569228"/>
            <a:ext cx="2249522" cy="2154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Calibri"/>
              <a:buNone/>
            </a:pPr>
            <a:r>
              <a:rPr lang="fr-FR" sz="800" b="0" i="0" u="none" strike="noStrike" cap="none" dirty="0">
                <a:solidFill>
                  <a:srgbClr val="000000"/>
                </a:solidFill>
                <a:latin typeface="Calibri"/>
                <a:ea typeface="Calibri"/>
                <a:cs typeface="Calibri"/>
                <a:sym typeface="Calibri"/>
              </a:rPr>
              <a:t>Source : </a:t>
            </a:r>
            <a:r>
              <a:rPr lang="fr-FR" sz="800" b="0" i="0" u="none" strike="noStrike" cap="none" dirty="0" smtClean="0">
                <a:solidFill>
                  <a:srgbClr val="000000"/>
                </a:solidFill>
                <a:latin typeface="Calibri"/>
                <a:ea typeface="Calibri"/>
                <a:cs typeface="Calibri"/>
                <a:sym typeface="Calibri"/>
              </a:rPr>
              <a:t>Présentation </a:t>
            </a:r>
            <a:r>
              <a:rPr lang="fr-FR" sz="800" b="0" i="0" u="none" strike="noStrike" cap="none" dirty="0" err="1">
                <a:solidFill>
                  <a:srgbClr val="000000"/>
                </a:solidFill>
                <a:latin typeface="Calibri"/>
                <a:ea typeface="Calibri"/>
                <a:cs typeface="Calibri"/>
                <a:sym typeface="Calibri"/>
              </a:rPr>
              <a:t>adT</a:t>
            </a:r>
            <a:r>
              <a:rPr lang="fr-FR" sz="800" b="0" i="0" u="none" strike="noStrike" cap="none" dirty="0">
                <a:solidFill>
                  <a:srgbClr val="000000"/>
                </a:solidFill>
                <a:latin typeface="Calibri"/>
                <a:ea typeface="Calibri"/>
                <a:cs typeface="Calibri"/>
                <a:sym typeface="Calibri"/>
              </a:rPr>
              <a:t> </a:t>
            </a:r>
            <a:r>
              <a:rPr lang="fr-FR" sz="800" dirty="0" smtClean="0">
                <a:solidFill>
                  <a:srgbClr val="000000"/>
                </a:solidFill>
                <a:latin typeface="Calibri"/>
                <a:ea typeface="Calibri"/>
                <a:cs typeface="Calibri"/>
                <a:sym typeface="Calibri"/>
              </a:rPr>
              <a:t>PRAT</a:t>
            </a:r>
            <a:r>
              <a:rPr lang="fr-FR" sz="800" b="0" i="0" u="none" strike="noStrike" cap="none" dirty="0" smtClean="0">
                <a:solidFill>
                  <a:srgbClr val="000000"/>
                </a:solidFill>
                <a:latin typeface="Calibri"/>
                <a:ea typeface="Calibri"/>
                <a:cs typeface="Calibri"/>
                <a:sym typeface="Calibri"/>
              </a:rPr>
              <a:t> </a:t>
            </a:r>
            <a:r>
              <a:rPr lang="fr-FR" sz="800" b="0" i="0" u="none" strike="noStrike" cap="none" dirty="0">
                <a:solidFill>
                  <a:srgbClr val="000000"/>
                </a:solidFill>
                <a:latin typeface="Calibri"/>
                <a:ea typeface="Calibri"/>
                <a:cs typeface="Calibri"/>
                <a:sym typeface="Calibri"/>
              </a:rPr>
              <a:t>2023</a:t>
            </a:r>
            <a:endParaRPr sz="1400" dirty="0"/>
          </a:p>
        </p:txBody>
      </p:sp>
    </p:spTree>
    <p:extLst>
      <p:ext uri="{BB962C8B-B14F-4D97-AF65-F5344CB8AC3E}">
        <p14:creationId xmlns:p14="http://schemas.microsoft.com/office/powerpoint/2010/main" val="51293139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3" name="Titre 1"/>
          <p:cNvSpPr txBox="1">
            <a:spLocks/>
          </p:cNvSpPr>
          <p:nvPr/>
        </p:nvSpPr>
        <p:spPr>
          <a:xfrm>
            <a:off x="851428" y="249518"/>
            <a:ext cx="10634110"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L’armée de Terre en pratique : les grades </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6" name="Groupe 5">
            <a:extLst>
              <a:ext uri="{FF2B5EF4-FFF2-40B4-BE49-F238E27FC236}">
                <a16:creationId xmlns:a16="http://schemas.microsoft.com/office/drawing/2014/main" id="{B57F0027-4101-596E-229A-5B494D1607D7}"/>
              </a:ext>
            </a:extLst>
          </p:cNvPr>
          <p:cNvGrpSpPr/>
          <p:nvPr/>
        </p:nvGrpSpPr>
        <p:grpSpPr>
          <a:xfrm>
            <a:off x="1224956" y="1103766"/>
            <a:ext cx="4237375" cy="675769"/>
            <a:chOff x="274547" y="1658591"/>
            <a:chExt cx="12071611" cy="1031638"/>
          </a:xfrm>
        </p:grpSpPr>
        <p:sp>
          <p:nvSpPr>
            <p:cNvPr id="7" name="Rectangle 6">
              <a:extLst>
                <a:ext uri="{FF2B5EF4-FFF2-40B4-BE49-F238E27FC236}">
                  <a16:creationId xmlns:a16="http://schemas.microsoft.com/office/drawing/2014/main" id="{BB8F70EC-FF80-169F-59A9-02B3C7A4BF3F}"/>
                </a:ext>
              </a:extLst>
            </p:cNvPr>
            <p:cNvSpPr/>
            <p:nvPr/>
          </p:nvSpPr>
          <p:spPr>
            <a:xfrm rot="5400000">
              <a:off x="5356031" y="-3422893"/>
              <a:ext cx="1031638" cy="11194606"/>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D8CDA0EE-FA6F-26D5-D47C-3E44C4927840}"/>
                </a:ext>
              </a:extLst>
            </p:cNvPr>
            <p:cNvSpPr/>
            <p:nvPr/>
          </p:nvSpPr>
          <p:spPr>
            <a:xfrm>
              <a:off x="1183023" y="1884826"/>
              <a:ext cx="11163135" cy="422870"/>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è"/>
                <a:tabLst/>
                <a:defRPr/>
              </a:pPr>
              <a:r>
                <a:rPr kumimoji="0" lang="fr-FR" sz="1200" b="0" i="0" u="none" strike="noStrike" kern="1200" cap="none" spc="0" normalizeH="0" baseline="0" noProof="0" dirty="0">
                  <a:ln>
                    <a:noFill/>
                  </a:ln>
                  <a:solidFill>
                    <a:prstClr val="white"/>
                  </a:solidFill>
                  <a:effectLst/>
                  <a:uLnTx/>
                  <a:uFillTx/>
                  <a:latin typeface="Marianne" panose="02000000000000000000" pitchFamily="50" charset="0"/>
                  <a:ea typeface="+mn-ea"/>
                  <a:cs typeface="+mn-cs"/>
                </a:rPr>
                <a:t>Les bases : à regarder </a:t>
              </a:r>
              <a:r>
                <a:rPr kumimoji="0" lang="fr-FR" sz="1200" b="0" i="0" u="none" strike="noStrike" kern="1200" cap="none" spc="0" normalizeH="0" baseline="0" noProof="0" dirty="0">
                  <a:ln>
                    <a:noFill/>
                  </a:ln>
                  <a:solidFill>
                    <a:prstClr val="white"/>
                  </a:solidFill>
                  <a:effectLst/>
                  <a:uLnTx/>
                  <a:uFillTx/>
                  <a:latin typeface="Marianne" panose="02000000000000000000" pitchFamily="50" charset="0"/>
                  <a:ea typeface="+mn-ea"/>
                  <a:cs typeface="+mn-cs"/>
                  <a:hlinkClick r:id="rId4"/>
                </a:rPr>
                <a:t>ici</a:t>
              </a:r>
              <a:r>
                <a:rPr kumimoji="0" lang="fr-FR" sz="1200" b="0" i="0" u="none" strike="noStrike" kern="1200" cap="none" spc="0" normalizeH="0" baseline="0" noProof="0" dirty="0">
                  <a:ln>
                    <a:noFill/>
                  </a:ln>
                  <a:solidFill>
                    <a:prstClr val="white"/>
                  </a:solidFill>
                  <a:effectLst/>
                  <a:uLnTx/>
                  <a:uFillTx/>
                  <a:latin typeface="Marianne" panose="02000000000000000000" pitchFamily="50" charset="0"/>
                  <a:ea typeface="+mn-ea"/>
                  <a:cs typeface="+mn-cs"/>
                </a:rPr>
                <a:t> (2:47)</a:t>
              </a:r>
            </a:p>
          </p:txBody>
        </p:sp>
      </p:grpSp>
      <p:grpSp>
        <p:nvGrpSpPr>
          <p:cNvPr id="9" name="Groupe 8">
            <a:extLst>
              <a:ext uri="{FF2B5EF4-FFF2-40B4-BE49-F238E27FC236}">
                <a16:creationId xmlns:a16="http://schemas.microsoft.com/office/drawing/2014/main" id="{60CB3B76-F828-332F-E044-08A21212D75D}"/>
              </a:ext>
            </a:extLst>
          </p:cNvPr>
          <p:cNvGrpSpPr/>
          <p:nvPr/>
        </p:nvGrpSpPr>
        <p:grpSpPr>
          <a:xfrm>
            <a:off x="6535237" y="1103766"/>
            <a:ext cx="4103264" cy="654342"/>
            <a:chOff x="274547" y="1658591"/>
            <a:chExt cx="11689550" cy="1031638"/>
          </a:xfrm>
        </p:grpSpPr>
        <p:sp>
          <p:nvSpPr>
            <p:cNvPr id="10" name="Rectangle 9">
              <a:extLst>
                <a:ext uri="{FF2B5EF4-FFF2-40B4-BE49-F238E27FC236}">
                  <a16:creationId xmlns:a16="http://schemas.microsoft.com/office/drawing/2014/main" id="{0D936938-F92E-CDC3-CC65-3C8FF15EA2A6}"/>
                </a:ext>
              </a:extLst>
            </p:cNvPr>
            <p:cNvSpPr/>
            <p:nvPr/>
          </p:nvSpPr>
          <p:spPr>
            <a:xfrm rot="5400000">
              <a:off x="5356031" y="-3422893"/>
              <a:ext cx="1031638" cy="11194606"/>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F679D50A-0AEA-2BBC-622B-0C673432E34E}"/>
                </a:ext>
              </a:extLst>
            </p:cNvPr>
            <p:cNvSpPr/>
            <p:nvPr/>
          </p:nvSpPr>
          <p:spPr>
            <a:xfrm>
              <a:off x="800962" y="1906554"/>
              <a:ext cx="11163135" cy="436718"/>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è"/>
                <a:tabLst/>
                <a:defRPr/>
              </a:pPr>
              <a:r>
                <a:rPr kumimoji="0" lang="fr-FR" sz="1200" b="0" i="0" u="none" strike="noStrike" kern="1200" cap="none" spc="0" normalizeH="0" baseline="0" noProof="0" dirty="0">
                  <a:ln>
                    <a:noFill/>
                  </a:ln>
                  <a:solidFill>
                    <a:prstClr val="white"/>
                  </a:solidFill>
                  <a:effectLst/>
                  <a:uLnTx/>
                  <a:uFillTx/>
                  <a:latin typeface="Marianne" panose="02000000000000000000" pitchFamily="50" charset="0"/>
                  <a:ea typeface="+mn-ea"/>
                  <a:cs typeface="+mn-cs"/>
                </a:rPr>
                <a:t>Pour approfondir : à consulter </a:t>
              </a:r>
              <a:r>
                <a:rPr kumimoji="0" lang="fr-FR" sz="1200" b="0" i="0" u="none" strike="noStrike" kern="1200" cap="none" spc="0" normalizeH="0" baseline="0" noProof="0" dirty="0">
                  <a:ln>
                    <a:noFill/>
                  </a:ln>
                  <a:solidFill>
                    <a:prstClr val="white"/>
                  </a:solidFill>
                  <a:effectLst/>
                  <a:uLnTx/>
                  <a:uFillTx/>
                  <a:latin typeface="Marianne" panose="02000000000000000000" pitchFamily="50" charset="0"/>
                  <a:ea typeface="+mn-ea"/>
                  <a:cs typeface="+mn-cs"/>
                  <a:hlinkClick r:id="rId5"/>
                </a:rPr>
                <a:t>ici</a:t>
              </a:r>
              <a:endParaRPr kumimoji="0" lang="fr-FR" sz="1200" b="0" i="0" u="none" strike="noStrike" kern="1200" cap="none" spc="0" normalizeH="0" baseline="0" noProof="0" dirty="0">
                <a:ln>
                  <a:noFill/>
                </a:ln>
                <a:solidFill>
                  <a:prstClr val="white"/>
                </a:solidFill>
                <a:effectLst/>
                <a:uLnTx/>
                <a:uFillTx/>
                <a:latin typeface="Marianne" panose="02000000000000000000" pitchFamily="50" charset="0"/>
                <a:ea typeface="+mn-ea"/>
                <a:cs typeface="+mn-cs"/>
              </a:endParaRPr>
            </a:p>
          </p:txBody>
        </p:sp>
      </p:grpSp>
      <p:pic>
        <p:nvPicPr>
          <p:cNvPr id="14" name="Google Shape;323;p25">
            <a:extLst>
              <a:ext uri="{FF2B5EF4-FFF2-40B4-BE49-F238E27FC236}">
                <a16:creationId xmlns:a16="http://schemas.microsoft.com/office/drawing/2014/main" id="{5692CB01-2F43-F93F-5C86-C1D32E89F16D}"/>
              </a:ext>
            </a:extLst>
          </p:cNvPr>
          <p:cNvPicPr preferRelativeResize="0"/>
          <p:nvPr/>
        </p:nvPicPr>
        <p:blipFill rotWithShape="1">
          <a:blip r:embed="rId6">
            <a:alphaModFix/>
          </a:blip>
          <a:srcRect l="1031" t="6411" r="26134" b="9776"/>
          <a:stretch/>
        </p:blipFill>
        <p:spPr>
          <a:xfrm>
            <a:off x="936634" y="2134149"/>
            <a:ext cx="4525698" cy="3471891"/>
          </a:xfrm>
          <a:prstGeom prst="rect">
            <a:avLst/>
          </a:prstGeom>
          <a:noFill/>
          <a:ln>
            <a:noFill/>
          </a:ln>
        </p:spPr>
      </p:pic>
      <p:pic>
        <p:nvPicPr>
          <p:cNvPr id="16" name="Google Shape;325;p25">
            <a:extLst>
              <a:ext uri="{FF2B5EF4-FFF2-40B4-BE49-F238E27FC236}">
                <a16:creationId xmlns:a16="http://schemas.microsoft.com/office/drawing/2014/main" id="{3D46E26C-3781-0803-240D-13EAC475E79A}"/>
              </a:ext>
            </a:extLst>
          </p:cNvPr>
          <p:cNvPicPr preferRelativeResize="0"/>
          <p:nvPr/>
        </p:nvPicPr>
        <p:blipFill rotWithShape="1">
          <a:blip r:embed="rId7">
            <a:alphaModFix/>
          </a:blip>
          <a:srcRect l="-317" t="7031" r="38255" b="8092"/>
          <a:stretch/>
        </p:blipFill>
        <p:spPr>
          <a:xfrm>
            <a:off x="6564431" y="2185179"/>
            <a:ext cx="4229659" cy="3717311"/>
          </a:xfrm>
          <a:prstGeom prst="rect">
            <a:avLst/>
          </a:prstGeom>
          <a:noFill/>
          <a:ln>
            <a:noFill/>
          </a:ln>
        </p:spPr>
      </p:pic>
      <p:sp>
        <p:nvSpPr>
          <p:cNvPr id="18" name="Google Shape;322;p25">
            <a:extLst>
              <a:ext uri="{FF2B5EF4-FFF2-40B4-BE49-F238E27FC236}">
                <a16:creationId xmlns:a16="http://schemas.microsoft.com/office/drawing/2014/main" id="{2CAB467B-BEB4-0B5B-9E35-35B37B47FF80}"/>
              </a:ext>
            </a:extLst>
          </p:cNvPr>
          <p:cNvSpPr txBox="1"/>
          <p:nvPr/>
        </p:nvSpPr>
        <p:spPr>
          <a:xfrm>
            <a:off x="936634" y="5741432"/>
            <a:ext cx="4525698" cy="761954"/>
          </a:xfrm>
          <a:prstGeom prst="rect">
            <a:avLst/>
          </a:prstGeom>
          <a:noFill/>
          <a:ln>
            <a:noFill/>
          </a:ln>
        </p:spPr>
        <p:txBody>
          <a:bodyPr spcFirstLastPara="1" wrap="square" lIns="64350" tIns="16325" rIns="64350" bIns="16325" anchor="ctr" anchorCtr="0">
            <a:noAutofit/>
          </a:bodyPr>
          <a:lstStyle>
            <a:defPPr marR="0" lvl="0" algn="l" rtl="0">
              <a:lnSpc>
                <a:spcPct val="100000"/>
              </a:lnSpc>
              <a:spcBef>
                <a:spcPts val="0"/>
              </a:spcBef>
              <a:spcAft>
                <a:spcPts val="0"/>
              </a:spcAft>
            </a:defPPr>
            <a:lvl1pPr marL="0" indent="0" algn="just">
              <a:buNone/>
              <a:defRPr sz="1200" b="1">
                <a:solidFill>
                  <a:srgbClr val="385623"/>
                </a:solidFill>
                <a:latin typeface="Verdana"/>
                <a:ea typeface="Verdana"/>
                <a:cs typeface="Verdana"/>
              </a:defRPr>
            </a:lvl1pPr>
          </a:lstStyle>
          <a:p>
            <a:r>
              <a:rPr lang="fr-FR" b="0" dirty="0">
                <a:solidFill>
                  <a:schemeClr val="tx1"/>
                </a:solidFill>
                <a:latin typeface="Marianne" panose="02000000000000000000" pitchFamily="50" charset="0"/>
              </a:rPr>
              <a:t>* Depuis le 1er juillet 2022, un nouveau galon, reconnaissable avec ses 4 chevrons, concerne tous les </a:t>
            </a:r>
            <a:r>
              <a:rPr lang="fr-FR" b="0" dirty="0" err="1">
                <a:solidFill>
                  <a:schemeClr val="tx1"/>
                </a:solidFill>
                <a:latin typeface="Marianne" panose="02000000000000000000" pitchFamily="50" charset="0"/>
              </a:rPr>
              <a:t>sergents-chefs</a:t>
            </a:r>
            <a:r>
              <a:rPr lang="fr-FR" b="0" dirty="0">
                <a:solidFill>
                  <a:schemeClr val="tx1"/>
                </a:solidFill>
                <a:latin typeface="Marianne" panose="02000000000000000000" pitchFamily="50" charset="0"/>
              </a:rPr>
              <a:t> déjà titulaires du brevet supérieur de technicien de l’armée de Terre (BSTAT).</a:t>
            </a:r>
            <a:endParaRPr b="0" dirty="0">
              <a:solidFill>
                <a:schemeClr val="tx1"/>
              </a:solidFill>
              <a:latin typeface="Marianne" panose="02000000000000000000" pitchFamily="50" charset="0"/>
            </a:endParaRPr>
          </a:p>
        </p:txBody>
      </p:sp>
      <p:sp>
        <p:nvSpPr>
          <p:cNvPr id="19" name="Rectangle 18">
            <a:extLst>
              <a:ext uri="{FF2B5EF4-FFF2-40B4-BE49-F238E27FC236}">
                <a16:creationId xmlns:a16="http://schemas.microsoft.com/office/drawing/2014/main" id="{CD8376B2-66AB-BB0A-E7E0-2CA9EEDB580F}"/>
              </a:ext>
            </a:extLst>
          </p:cNvPr>
          <p:cNvSpPr/>
          <p:nvPr/>
        </p:nvSpPr>
        <p:spPr>
          <a:xfrm rot="5400000">
            <a:off x="1480766" y="1590017"/>
            <a:ext cx="3437432" cy="4525698"/>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710F8C44-89B4-B4AB-C6BC-F691C6233897}"/>
              </a:ext>
            </a:extLst>
          </p:cNvPr>
          <p:cNvSpPr/>
          <p:nvPr/>
        </p:nvSpPr>
        <p:spPr>
          <a:xfrm rot="5400000">
            <a:off x="6844519" y="1826869"/>
            <a:ext cx="3713850" cy="4309957"/>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44700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11"/>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t="21512" r="357" b="40016"/>
          <a:stretch/>
        </p:blipFill>
        <p:spPr>
          <a:xfrm>
            <a:off x="-1" y="0"/>
            <a:ext cx="12401551" cy="7200900"/>
          </a:xfrm>
          <a:custGeom>
            <a:avLst/>
            <a:gdLst>
              <a:gd name="connsiteX0" fmla="*/ 0 w 6222786"/>
              <a:gd name="connsiteY0" fmla="*/ 0 h 6532880"/>
              <a:gd name="connsiteX1" fmla="*/ 6222786 w 6222786"/>
              <a:gd name="connsiteY1" fmla="*/ 0 h 6532880"/>
              <a:gd name="connsiteX2" fmla="*/ 6222786 w 6222786"/>
              <a:gd name="connsiteY2" fmla="*/ 6532880 h 6532880"/>
              <a:gd name="connsiteX3" fmla="*/ 0 w 6222786"/>
              <a:gd name="connsiteY3" fmla="*/ 6532880 h 6532880"/>
            </a:gdLst>
            <a:ahLst/>
            <a:cxnLst>
              <a:cxn ang="0">
                <a:pos x="connsiteX0" y="connsiteY0"/>
              </a:cxn>
              <a:cxn ang="0">
                <a:pos x="connsiteX1" y="connsiteY1"/>
              </a:cxn>
              <a:cxn ang="0">
                <a:pos x="connsiteX2" y="connsiteY2"/>
              </a:cxn>
              <a:cxn ang="0">
                <a:pos x="connsiteX3" y="connsiteY3"/>
              </a:cxn>
            </a:cxnLst>
            <a:rect l="l" t="t" r="r" b="b"/>
            <a:pathLst>
              <a:path w="6222786" h="6532880">
                <a:moveTo>
                  <a:pt x="0" y="0"/>
                </a:moveTo>
                <a:lnTo>
                  <a:pt x="6222786" y="0"/>
                </a:lnTo>
                <a:lnTo>
                  <a:pt x="6222786" y="6532880"/>
                </a:lnTo>
                <a:lnTo>
                  <a:pt x="0" y="6532880"/>
                </a:lnTo>
                <a:close/>
              </a:path>
            </a:pathLst>
          </a:custGeom>
        </p:spPr>
      </p:pic>
      <p:sp>
        <p:nvSpPr>
          <p:cNvPr id="6" name="Rectangle 5">
            <a:extLst>
              <a:ext uri="{FF2B5EF4-FFF2-40B4-BE49-F238E27FC236}">
                <a16:creationId xmlns:a16="http://schemas.microsoft.com/office/drawing/2014/main" id="{C7592EE2-2E4F-4AA0-A85A-AD990E5F6535}"/>
              </a:ext>
            </a:extLst>
          </p:cNvPr>
          <p:cNvSpPr/>
          <p:nvPr/>
        </p:nvSpPr>
        <p:spPr>
          <a:xfrm rot="5400000">
            <a:off x="2600324" y="-2600325"/>
            <a:ext cx="7200900" cy="12401550"/>
          </a:xfrm>
          <a:prstGeom prst="rect">
            <a:avLst/>
          </a:prstGeom>
          <a:solidFill>
            <a:srgbClr val="002625">
              <a:alpha val="4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Ellipse 7"/>
          <p:cNvSpPr/>
          <p:nvPr/>
        </p:nvSpPr>
        <p:spPr>
          <a:xfrm>
            <a:off x="10010553" y="5028945"/>
            <a:ext cx="1789135" cy="17285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2">
            <a:extLst>
              <a:ext uri="{FF2B5EF4-FFF2-40B4-BE49-F238E27FC236}">
                <a16:creationId xmlns:a16="http://schemas.microsoft.com/office/drawing/2014/main" id="{577BAE87-B660-48AF-8F31-9A6D37FCE507}"/>
              </a:ext>
            </a:extLst>
          </p:cNvPr>
          <p:cNvSpPr txBox="1"/>
          <p:nvPr/>
        </p:nvSpPr>
        <p:spPr>
          <a:xfrm>
            <a:off x="1937442" y="3217131"/>
            <a:ext cx="9631813" cy="923330"/>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5400" b="1" dirty="0">
                <a:solidFill>
                  <a:prstClr val="white"/>
                </a:solidFill>
                <a:effectLst>
                  <a:outerShdw blurRad="38100" dist="38100" dir="2700000" algn="tl">
                    <a:srgbClr val="000000">
                      <a:alpha val="43137"/>
                    </a:srgbClr>
                  </a:outerShdw>
                </a:effectLst>
                <a:latin typeface="Marianne ExtraBold" panose="02000000000000000000" pitchFamily="50" charset="0"/>
                <a:cs typeface="Poppins" panose="00000500000000000000" pitchFamily="50" charset="0"/>
              </a:rPr>
              <a:t>5. Pour approfondir</a:t>
            </a:r>
            <a:endParaRPr kumimoji="0" lang="en-US" sz="7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arianne ExtraBold" panose="02000000000000000000" pitchFamily="50" charset="0"/>
              <a:ea typeface="+mn-ea"/>
              <a:cs typeface="Poppins" panose="00000500000000000000" pitchFamily="50" charset="0"/>
            </a:endParaRPr>
          </a:p>
        </p:txBody>
      </p:sp>
      <p:pic>
        <p:nvPicPr>
          <p:cNvPr id="2" name="Imag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82479" y="4436622"/>
            <a:ext cx="2093414" cy="2421378"/>
          </a:xfrm>
          <a:prstGeom prst="rect">
            <a:avLst/>
          </a:prstGeom>
        </p:spPr>
      </p:pic>
    </p:spTree>
    <p:extLst>
      <p:ext uri="{BB962C8B-B14F-4D97-AF65-F5344CB8AC3E}">
        <p14:creationId xmlns:p14="http://schemas.microsoft.com/office/powerpoint/2010/main" val="16915346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3" name="Titre 1"/>
          <p:cNvSpPr txBox="1">
            <a:spLocks/>
          </p:cNvSpPr>
          <p:nvPr/>
        </p:nvSpPr>
        <p:spPr>
          <a:xfrm>
            <a:off x="837564" y="349783"/>
            <a:ext cx="10634110"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Pour approfondir</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Google Shape;334;p26">
            <a:extLst>
              <a:ext uri="{FF2B5EF4-FFF2-40B4-BE49-F238E27FC236}">
                <a16:creationId xmlns:a16="http://schemas.microsoft.com/office/drawing/2014/main" id="{3DFF5B5D-B455-6DE3-D292-F9DE3A59AFF9}"/>
              </a:ext>
            </a:extLst>
          </p:cNvPr>
          <p:cNvSpPr txBox="1"/>
          <p:nvPr/>
        </p:nvSpPr>
        <p:spPr>
          <a:xfrm>
            <a:off x="-20679" y="6615781"/>
            <a:ext cx="12392714" cy="21540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800" dirty="0">
                <a:latin typeface="Calibri"/>
                <a:ea typeface="Calibri"/>
                <a:cs typeface="Calibri"/>
                <a:sym typeface="Calibri"/>
              </a:rPr>
              <a:t>*Avertissement: Le Collimateur est un podcast produit et animé par Alexandre </a:t>
            </a:r>
            <a:r>
              <a:rPr lang="fr-FR" sz="800" dirty="0" err="1">
                <a:latin typeface="Calibri"/>
                <a:ea typeface="Calibri"/>
                <a:cs typeface="Calibri"/>
                <a:sym typeface="Calibri"/>
              </a:rPr>
              <a:t>Jubelin</a:t>
            </a:r>
            <a:r>
              <a:rPr lang="fr-FR" sz="800" dirty="0">
                <a:latin typeface="Calibri"/>
                <a:ea typeface="Calibri"/>
                <a:cs typeface="Calibri"/>
                <a:sym typeface="Calibri"/>
              </a:rPr>
              <a:t>, réalisé avec le soutien de la DGRIS (Direction générale des relations internationales et de la stratégie) du Ministère français des Armées, et édité et distribué par Binge audio.</a:t>
            </a:r>
            <a:endParaRPr sz="1600" dirty="0"/>
          </a:p>
        </p:txBody>
      </p:sp>
      <p:sp>
        <p:nvSpPr>
          <p:cNvPr id="28" name="Rectangle 27">
            <a:extLst>
              <a:ext uri="{FF2B5EF4-FFF2-40B4-BE49-F238E27FC236}">
                <a16:creationId xmlns:a16="http://schemas.microsoft.com/office/drawing/2014/main" id="{6AF0685B-BD43-6BE6-B8AA-AAE7B187D19E}"/>
              </a:ext>
            </a:extLst>
          </p:cNvPr>
          <p:cNvSpPr/>
          <p:nvPr/>
        </p:nvSpPr>
        <p:spPr>
          <a:xfrm rot="5400000">
            <a:off x="2944555" y="672360"/>
            <a:ext cx="2200521" cy="3475846"/>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D7183E19-1DA6-B059-3F84-3C42D8DBF6FE}"/>
              </a:ext>
            </a:extLst>
          </p:cNvPr>
          <p:cNvSpPr/>
          <p:nvPr/>
        </p:nvSpPr>
        <p:spPr>
          <a:xfrm rot="5400000">
            <a:off x="7151523" y="672360"/>
            <a:ext cx="2200521" cy="3475846"/>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CA2563B8-AA66-DC52-ACB4-C316B4F70ECE}"/>
              </a:ext>
            </a:extLst>
          </p:cNvPr>
          <p:cNvSpPr/>
          <p:nvPr/>
        </p:nvSpPr>
        <p:spPr>
          <a:xfrm rot="5400000">
            <a:off x="2944555" y="3505734"/>
            <a:ext cx="2200521" cy="3475846"/>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61A02CFC-0254-914E-82F7-2779FAA698C0}"/>
              </a:ext>
            </a:extLst>
          </p:cNvPr>
          <p:cNvSpPr/>
          <p:nvPr/>
        </p:nvSpPr>
        <p:spPr>
          <a:xfrm rot="5400000">
            <a:off x="7151523" y="3505733"/>
            <a:ext cx="2200521" cy="3475846"/>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Google Shape;338;p26">
            <a:extLst>
              <a:ext uri="{FF2B5EF4-FFF2-40B4-BE49-F238E27FC236}">
                <a16:creationId xmlns:a16="http://schemas.microsoft.com/office/drawing/2014/main" id="{09ED3D07-CE3B-910E-96A3-A56105EADC29}"/>
              </a:ext>
            </a:extLst>
          </p:cNvPr>
          <p:cNvSpPr/>
          <p:nvPr/>
        </p:nvSpPr>
        <p:spPr>
          <a:xfrm>
            <a:off x="2390187" y="1433740"/>
            <a:ext cx="3309257" cy="696339"/>
          </a:xfrm>
          <a:prstGeom prst="rect">
            <a:avLst/>
          </a:prstGeom>
          <a:noFill/>
          <a:ln>
            <a:noFill/>
          </a:ln>
        </p:spPr>
        <p:txBody>
          <a:bodyPr spcFirstLastPara="1" wrap="square" lIns="64350" tIns="16325" rIns="64350" bIns="16325" anchor="ctr" anchorCtr="0">
            <a:noAutofit/>
          </a:bodyPr>
          <a:lstStyle/>
          <a:p>
            <a:pPr marL="0" marR="0" lvl="0" indent="0" algn="ctr" rtl="0">
              <a:spcBef>
                <a:spcPts val="0"/>
              </a:spcBef>
              <a:spcAft>
                <a:spcPts val="0"/>
              </a:spcAft>
              <a:buNone/>
            </a:pPr>
            <a:r>
              <a:rPr lang="fr-FR" sz="1200" dirty="0">
                <a:latin typeface="Marianne" panose="02000000000000000000" pitchFamily="50" charset="0"/>
                <a:ea typeface="Verdana"/>
                <a:cs typeface="Verdana"/>
                <a:sym typeface="Verdana"/>
              </a:rPr>
              <a:t>Sur la </a:t>
            </a:r>
            <a:r>
              <a:rPr lang="fr-FR" sz="1200" b="1" dirty="0">
                <a:latin typeface="Marianne" panose="02000000000000000000" pitchFamily="50" charset="0"/>
                <a:ea typeface="Verdana"/>
                <a:cs typeface="Verdana"/>
                <a:sym typeface="Verdana"/>
              </a:rPr>
              <a:t>féminisation</a:t>
            </a:r>
            <a:r>
              <a:rPr lang="fr-FR" sz="1200" dirty="0">
                <a:latin typeface="Marianne" panose="02000000000000000000" pitchFamily="50" charset="0"/>
                <a:ea typeface="Verdana"/>
                <a:cs typeface="Verdana"/>
                <a:sym typeface="Verdana"/>
              </a:rPr>
              <a:t> des armées, avec Camille </a:t>
            </a:r>
            <a:r>
              <a:rPr lang="fr-FR" sz="1200" dirty="0" err="1">
                <a:latin typeface="Marianne" panose="02000000000000000000" pitchFamily="50" charset="0"/>
                <a:ea typeface="Verdana"/>
                <a:cs typeface="Verdana"/>
                <a:sym typeface="Verdana"/>
              </a:rPr>
              <a:t>Boutron</a:t>
            </a:r>
            <a:r>
              <a:rPr lang="fr-FR" sz="1200" dirty="0">
                <a:latin typeface="Marianne" panose="02000000000000000000" pitchFamily="50" charset="0"/>
                <a:ea typeface="Verdana"/>
                <a:cs typeface="Verdana"/>
                <a:sym typeface="Verdana"/>
              </a:rPr>
              <a:t>, chercheuse à l’IRSEM</a:t>
            </a:r>
            <a:endParaRPr sz="1200" b="1" dirty="0">
              <a:latin typeface="Marianne" panose="02000000000000000000" pitchFamily="50" charset="0"/>
              <a:ea typeface="Verdana"/>
              <a:cs typeface="Verdana"/>
              <a:sym typeface="Verdana"/>
            </a:endParaRPr>
          </a:p>
          <a:p>
            <a:pPr marL="0" marR="0" lvl="0" indent="0" algn="ctr" rtl="0">
              <a:spcBef>
                <a:spcPts val="358"/>
              </a:spcBef>
              <a:spcAft>
                <a:spcPts val="0"/>
              </a:spcAft>
              <a:buNone/>
            </a:pPr>
            <a:r>
              <a:rPr lang="fr-FR" sz="1200" dirty="0">
                <a:latin typeface="Marianne" panose="02000000000000000000" pitchFamily="50" charset="0"/>
                <a:ea typeface="Verdana"/>
                <a:cs typeface="Verdana"/>
                <a:sym typeface="Verdana"/>
              </a:rPr>
              <a:t>À écouter </a:t>
            </a:r>
            <a:r>
              <a:rPr lang="fr-FR" sz="1200" u="sng" dirty="0">
                <a:latin typeface="Marianne" panose="02000000000000000000" pitchFamily="50" charset="0"/>
                <a:ea typeface="Verdana"/>
                <a:cs typeface="Verdana"/>
                <a:sym typeface="Verdana"/>
                <a:hlinkClick r:id="rId4">
                  <a:extLst>
                    <a:ext uri="{A12FA001-AC4F-418D-AE19-62706E023703}">
                      <ahyp:hlinkClr xmlns:ahyp="http://schemas.microsoft.com/office/drawing/2018/hyperlinkcolor" xmlns="" val="tx"/>
                    </a:ext>
                  </a:extLst>
                </a:hlinkClick>
              </a:rPr>
              <a:t>ici</a:t>
            </a:r>
            <a:r>
              <a:rPr lang="fr-FR" sz="1200" u="sng" dirty="0">
                <a:latin typeface="Marianne" panose="02000000000000000000" pitchFamily="50" charset="0"/>
                <a:ea typeface="Verdana"/>
                <a:cs typeface="Verdana"/>
                <a:sym typeface="Verdana"/>
                <a:hlinkClick r:id="rId5">
                  <a:extLst>
                    <a:ext uri="{A12FA001-AC4F-418D-AE19-62706E023703}">
                      <ahyp:hlinkClr xmlns:ahyp="http://schemas.microsoft.com/office/drawing/2018/hyperlinkcolor" xmlns="" val="tx"/>
                    </a:ext>
                  </a:extLst>
                </a:hlinkClick>
              </a:rPr>
              <a:t> </a:t>
            </a:r>
            <a:endParaRPr sz="1200" b="1" dirty="0">
              <a:latin typeface="Marianne" panose="02000000000000000000" pitchFamily="50" charset="0"/>
              <a:ea typeface="Verdana"/>
              <a:cs typeface="Verdana"/>
              <a:sym typeface="Verdana"/>
            </a:endParaRPr>
          </a:p>
        </p:txBody>
      </p:sp>
      <p:pic>
        <p:nvPicPr>
          <p:cNvPr id="17" name="Google Shape;339;p26">
            <a:extLst>
              <a:ext uri="{FF2B5EF4-FFF2-40B4-BE49-F238E27FC236}">
                <a16:creationId xmlns:a16="http://schemas.microsoft.com/office/drawing/2014/main" id="{4479138B-6CE3-E809-951C-80DD1E05ED97}"/>
              </a:ext>
            </a:extLst>
          </p:cNvPr>
          <p:cNvPicPr preferRelativeResize="0"/>
          <p:nvPr/>
        </p:nvPicPr>
        <p:blipFill rotWithShape="1">
          <a:blip r:embed="rId6">
            <a:alphaModFix/>
          </a:blip>
          <a:srcRect l="3540" t="41616" r="12454" b="25433"/>
          <a:stretch/>
        </p:blipFill>
        <p:spPr>
          <a:xfrm>
            <a:off x="2683327" y="2190312"/>
            <a:ext cx="2722977" cy="1063055"/>
          </a:xfrm>
          <a:prstGeom prst="rect">
            <a:avLst/>
          </a:prstGeom>
          <a:noFill/>
          <a:ln>
            <a:noFill/>
          </a:ln>
        </p:spPr>
      </p:pic>
      <p:sp>
        <p:nvSpPr>
          <p:cNvPr id="5" name="Google Shape;336;p26">
            <a:extLst>
              <a:ext uri="{FF2B5EF4-FFF2-40B4-BE49-F238E27FC236}">
                <a16:creationId xmlns:a16="http://schemas.microsoft.com/office/drawing/2014/main" id="{A151A3E6-C491-2900-DA1F-4842B0975669}"/>
              </a:ext>
            </a:extLst>
          </p:cNvPr>
          <p:cNvSpPr/>
          <p:nvPr/>
        </p:nvSpPr>
        <p:spPr>
          <a:xfrm>
            <a:off x="6513403" y="1478253"/>
            <a:ext cx="3476761" cy="706864"/>
          </a:xfrm>
          <a:prstGeom prst="rect">
            <a:avLst/>
          </a:prstGeom>
          <a:noFill/>
          <a:ln>
            <a:noFill/>
          </a:ln>
        </p:spPr>
        <p:txBody>
          <a:bodyPr spcFirstLastPara="1" wrap="square" lIns="64350" tIns="16325" rIns="64350" bIns="16325" anchor="ctr" anchorCtr="0">
            <a:noAutofit/>
          </a:bodyPr>
          <a:lstStyle/>
          <a:p>
            <a:pPr marL="0" marR="0" lvl="0" indent="0" algn="ctr" rtl="0">
              <a:spcBef>
                <a:spcPts val="0"/>
              </a:spcBef>
              <a:spcAft>
                <a:spcPts val="0"/>
              </a:spcAft>
              <a:buNone/>
            </a:pPr>
            <a:r>
              <a:rPr lang="fr-FR" sz="1200" dirty="0">
                <a:latin typeface="Marianne" panose="02000000000000000000" pitchFamily="50" charset="0"/>
                <a:ea typeface="Verdana"/>
                <a:cs typeface="Verdana"/>
                <a:sym typeface="Verdana"/>
              </a:rPr>
              <a:t>Entretien avec </a:t>
            </a:r>
            <a:r>
              <a:rPr lang="fr-FR" sz="1200" b="1" dirty="0">
                <a:latin typeface="Marianne" panose="02000000000000000000" pitchFamily="50" charset="0"/>
                <a:ea typeface="Verdana"/>
                <a:cs typeface="Verdana"/>
                <a:sym typeface="Verdana"/>
              </a:rPr>
              <a:t>l’ancien CEMA</a:t>
            </a:r>
            <a:r>
              <a:rPr lang="fr-FR" sz="1200" dirty="0">
                <a:latin typeface="Marianne" panose="02000000000000000000" pitchFamily="50" charset="0"/>
                <a:ea typeface="Verdana"/>
                <a:cs typeface="Verdana"/>
                <a:sym typeface="Verdana"/>
              </a:rPr>
              <a:t>, le général </a:t>
            </a:r>
            <a:r>
              <a:rPr lang="fr-FR" sz="1200" dirty="0" err="1">
                <a:latin typeface="Marianne" panose="02000000000000000000" pitchFamily="50" charset="0"/>
                <a:ea typeface="Verdana"/>
                <a:cs typeface="Verdana"/>
                <a:sym typeface="Verdana"/>
              </a:rPr>
              <a:t>Bentegeat</a:t>
            </a:r>
            <a:r>
              <a:rPr lang="fr-FR" sz="1200" dirty="0">
                <a:latin typeface="Marianne" panose="02000000000000000000" pitchFamily="50" charset="0"/>
                <a:ea typeface="Verdana"/>
                <a:cs typeface="Verdana"/>
                <a:sym typeface="Verdana"/>
              </a:rPr>
              <a:t> : « vers l’Elysée et ses coulisses » </a:t>
            </a:r>
            <a:endParaRPr sz="1200" b="1" dirty="0">
              <a:latin typeface="Marianne" panose="02000000000000000000" pitchFamily="50" charset="0"/>
              <a:ea typeface="Verdana"/>
              <a:cs typeface="Verdana"/>
              <a:sym typeface="Verdana"/>
            </a:endParaRPr>
          </a:p>
          <a:p>
            <a:pPr marL="0" marR="0" lvl="0" indent="0" algn="ctr" rtl="0">
              <a:spcBef>
                <a:spcPts val="358"/>
              </a:spcBef>
              <a:spcAft>
                <a:spcPts val="0"/>
              </a:spcAft>
              <a:buNone/>
            </a:pPr>
            <a:r>
              <a:rPr lang="fr-FR" sz="1200" dirty="0">
                <a:latin typeface="Marianne" panose="02000000000000000000" pitchFamily="50" charset="0"/>
                <a:ea typeface="Verdana"/>
                <a:cs typeface="Verdana"/>
                <a:sym typeface="Verdana"/>
              </a:rPr>
              <a:t>À écouter </a:t>
            </a:r>
            <a:r>
              <a:rPr lang="fr-FR" sz="1200" u="sng" dirty="0">
                <a:solidFill>
                  <a:srgbClr val="0070C0"/>
                </a:solidFill>
                <a:latin typeface="Marianne" panose="02000000000000000000" pitchFamily="50" charset="0"/>
                <a:ea typeface="Verdana"/>
                <a:cs typeface="Verdana"/>
                <a:sym typeface="Verdana"/>
                <a:hlinkClick r:id="rId7">
                  <a:extLst>
                    <a:ext uri="{A12FA001-AC4F-418D-AE19-62706E023703}">
                      <ahyp:hlinkClr xmlns:ahyp="http://schemas.microsoft.com/office/drawing/2018/hyperlinkcolor" xmlns="" val="tx"/>
                    </a:ext>
                  </a:extLst>
                </a:hlinkClick>
              </a:rPr>
              <a:t>ici</a:t>
            </a:r>
            <a:r>
              <a:rPr lang="fr-FR" sz="1200" dirty="0">
                <a:latin typeface="Marianne" panose="02000000000000000000" pitchFamily="50" charset="0"/>
                <a:ea typeface="Verdana"/>
                <a:cs typeface="Verdana"/>
                <a:sym typeface="Verdana"/>
              </a:rPr>
              <a:t> et </a:t>
            </a:r>
            <a:r>
              <a:rPr lang="fr-FR" sz="1200" u="sng" dirty="0">
                <a:solidFill>
                  <a:srgbClr val="0070C0"/>
                </a:solidFill>
                <a:latin typeface="Marianne" panose="02000000000000000000" pitchFamily="50" charset="0"/>
                <a:ea typeface="Verdana"/>
                <a:cs typeface="Verdana"/>
                <a:sym typeface="Verdana"/>
                <a:hlinkClick r:id="rId8">
                  <a:extLst>
                    <a:ext uri="{A12FA001-AC4F-418D-AE19-62706E023703}">
                      <ahyp:hlinkClr xmlns:ahyp="http://schemas.microsoft.com/office/drawing/2018/hyperlinkcolor" xmlns="" val="tx"/>
                    </a:ext>
                  </a:extLst>
                </a:hlinkClick>
              </a:rPr>
              <a:t>ici</a:t>
            </a:r>
            <a:endParaRPr sz="1200" b="1" dirty="0">
              <a:solidFill>
                <a:srgbClr val="0070C0"/>
              </a:solidFill>
              <a:latin typeface="Marianne" panose="02000000000000000000" pitchFamily="50" charset="0"/>
              <a:ea typeface="Verdana"/>
              <a:cs typeface="Verdana"/>
              <a:sym typeface="Verdana"/>
            </a:endParaRPr>
          </a:p>
        </p:txBody>
      </p:sp>
      <p:pic>
        <p:nvPicPr>
          <p:cNvPr id="12" name="Google Shape;337;p26">
            <a:extLst>
              <a:ext uri="{FF2B5EF4-FFF2-40B4-BE49-F238E27FC236}">
                <a16:creationId xmlns:a16="http://schemas.microsoft.com/office/drawing/2014/main" id="{E6798E35-77B8-E9A6-F5AC-29EDF754E703}"/>
              </a:ext>
            </a:extLst>
          </p:cNvPr>
          <p:cNvPicPr preferRelativeResize="0"/>
          <p:nvPr/>
        </p:nvPicPr>
        <p:blipFill rotWithShape="1">
          <a:blip r:embed="rId9">
            <a:alphaModFix/>
          </a:blip>
          <a:srcRect l="2968" t="40808" r="12453" b="23292"/>
          <a:stretch/>
        </p:blipFill>
        <p:spPr>
          <a:xfrm>
            <a:off x="6890295" y="2246613"/>
            <a:ext cx="2722977" cy="1105944"/>
          </a:xfrm>
          <a:prstGeom prst="rect">
            <a:avLst/>
          </a:prstGeom>
          <a:noFill/>
          <a:ln>
            <a:noFill/>
          </a:ln>
        </p:spPr>
      </p:pic>
      <p:sp>
        <p:nvSpPr>
          <p:cNvPr id="22" name="Google Shape;333;p26">
            <a:extLst>
              <a:ext uri="{FF2B5EF4-FFF2-40B4-BE49-F238E27FC236}">
                <a16:creationId xmlns:a16="http://schemas.microsoft.com/office/drawing/2014/main" id="{3A569BD3-B688-7887-BD6F-AE1A75350E86}"/>
              </a:ext>
            </a:extLst>
          </p:cNvPr>
          <p:cNvSpPr/>
          <p:nvPr/>
        </p:nvSpPr>
        <p:spPr>
          <a:xfrm>
            <a:off x="2395598" y="4443238"/>
            <a:ext cx="3298435" cy="617242"/>
          </a:xfrm>
          <a:prstGeom prst="rect">
            <a:avLst/>
          </a:prstGeom>
          <a:noFill/>
          <a:ln>
            <a:noFill/>
          </a:ln>
        </p:spPr>
        <p:txBody>
          <a:bodyPr spcFirstLastPara="1" wrap="square" lIns="64350" tIns="16325" rIns="64350" bIns="16325" anchor="ctr" anchorCtr="0">
            <a:noAutofit/>
          </a:bodyPr>
          <a:lstStyle/>
          <a:p>
            <a:pPr lvl="0" algn="ctr"/>
            <a:r>
              <a:rPr lang="fr-FR" sz="1200" dirty="0">
                <a:latin typeface="Marianne" panose="02000000000000000000" pitchFamily="50" charset="0"/>
                <a:ea typeface="Verdana"/>
                <a:cs typeface="Verdana"/>
                <a:sym typeface="Verdana"/>
              </a:rPr>
              <a:t>Le modèle français des </a:t>
            </a:r>
            <a:r>
              <a:rPr lang="fr-FR" sz="1200" b="1" dirty="0">
                <a:latin typeface="Marianne" panose="02000000000000000000" pitchFamily="50" charset="0"/>
                <a:ea typeface="Verdana"/>
                <a:cs typeface="Verdana"/>
                <a:sym typeface="Verdana"/>
              </a:rPr>
              <a:t>opérations spéciales</a:t>
            </a:r>
            <a:r>
              <a:rPr lang="fr-FR" sz="1200" dirty="0">
                <a:latin typeface="Marianne" panose="02000000000000000000" pitchFamily="50" charset="0"/>
                <a:ea typeface="Verdana"/>
                <a:cs typeface="Verdana"/>
                <a:sym typeface="Verdana"/>
              </a:rPr>
              <a:t> avec le Général </a:t>
            </a:r>
            <a:r>
              <a:rPr lang="fr-FR" sz="1200" dirty="0" err="1">
                <a:latin typeface="Marianne" panose="02000000000000000000" pitchFamily="50" charset="0"/>
                <a:ea typeface="Verdana"/>
                <a:cs typeface="Verdana"/>
                <a:sym typeface="Verdana"/>
              </a:rPr>
              <a:t>Toujouse</a:t>
            </a:r>
            <a:endParaRPr sz="1200" dirty="0">
              <a:latin typeface="Marianne" panose="02000000000000000000" pitchFamily="50" charset="0"/>
            </a:endParaRPr>
          </a:p>
          <a:p>
            <a:pPr marL="0" marR="0" lvl="0" indent="0" algn="ctr" rtl="0">
              <a:spcBef>
                <a:spcPts val="358"/>
              </a:spcBef>
              <a:spcAft>
                <a:spcPts val="0"/>
              </a:spcAft>
              <a:buNone/>
            </a:pPr>
            <a:r>
              <a:rPr lang="fr-FR" sz="1200" dirty="0">
                <a:latin typeface="Marianne" panose="02000000000000000000" pitchFamily="50" charset="0"/>
                <a:ea typeface="Verdana"/>
                <a:cs typeface="Verdana"/>
                <a:sym typeface="Verdana"/>
              </a:rPr>
              <a:t>À écouter </a:t>
            </a:r>
            <a:r>
              <a:rPr lang="fr-FR" sz="1200" dirty="0">
                <a:solidFill>
                  <a:srgbClr val="0070C0"/>
                </a:solidFill>
                <a:latin typeface="Marianne" panose="02000000000000000000" pitchFamily="50" charset="0"/>
                <a:ea typeface="Verdana"/>
                <a:cs typeface="Verdana"/>
                <a:sym typeface="Verdana"/>
                <a:hlinkClick r:id="rId10">
                  <a:extLst>
                    <a:ext uri="{A12FA001-AC4F-418D-AE19-62706E023703}">
                      <ahyp:hlinkClr xmlns:ahyp="http://schemas.microsoft.com/office/drawing/2018/hyperlinkcolor" xmlns="" val="tx"/>
                    </a:ext>
                  </a:extLst>
                </a:hlinkClick>
              </a:rPr>
              <a:t>ici</a:t>
            </a:r>
            <a:endParaRPr sz="1200" b="1" dirty="0">
              <a:solidFill>
                <a:srgbClr val="0070C0"/>
              </a:solidFill>
              <a:latin typeface="Marianne" panose="02000000000000000000" pitchFamily="50" charset="0"/>
              <a:ea typeface="Verdana"/>
              <a:cs typeface="Verdana"/>
              <a:sym typeface="Verdana"/>
            </a:endParaRPr>
          </a:p>
        </p:txBody>
      </p:sp>
      <p:pic>
        <p:nvPicPr>
          <p:cNvPr id="25" name="Image 24">
            <a:extLst>
              <a:ext uri="{FF2B5EF4-FFF2-40B4-BE49-F238E27FC236}">
                <a16:creationId xmlns:a16="http://schemas.microsoft.com/office/drawing/2014/main" id="{D2D8F499-72E1-45ED-E483-E965208623E1}"/>
              </a:ext>
            </a:extLst>
          </p:cNvPr>
          <p:cNvPicPr>
            <a:picLocks noChangeAspect="1"/>
          </p:cNvPicPr>
          <p:nvPr/>
        </p:nvPicPr>
        <p:blipFill rotWithShape="1">
          <a:blip r:embed="rId11"/>
          <a:srcRect b="51493"/>
          <a:stretch/>
        </p:blipFill>
        <p:spPr>
          <a:xfrm>
            <a:off x="2394848" y="5229342"/>
            <a:ext cx="3299935" cy="776433"/>
          </a:xfrm>
          <a:prstGeom prst="rect">
            <a:avLst/>
          </a:prstGeom>
          <a:noFill/>
        </p:spPr>
      </p:pic>
      <p:sp>
        <p:nvSpPr>
          <p:cNvPr id="24" name="Google Shape;333;p26">
            <a:extLst>
              <a:ext uri="{FF2B5EF4-FFF2-40B4-BE49-F238E27FC236}">
                <a16:creationId xmlns:a16="http://schemas.microsoft.com/office/drawing/2014/main" id="{E95A7E5E-33C7-39D1-6FA4-219D535BE8A4}"/>
              </a:ext>
            </a:extLst>
          </p:cNvPr>
          <p:cNvSpPr/>
          <p:nvPr/>
        </p:nvSpPr>
        <p:spPr>
          <a:xfrm>
            <a:off x="6597155" y="4439416"/>
            <a:ext cx="3309257" cy="617242"/>
          </a:xfrm>
          <a:prstGeom prst="rect">
            <a:avLst/>
          </a:prstGeom>
          <a:noFill/>
          <a:ln>
            <a:noFill/>
          </a:ln>
        </p:spPr>
        <p:txBody>
          <a:bodyPr spcFirstLastPara="1" wrap="square" lIns="64350" tIns="16325" rIns="64350" bIns="16325" anchor="ctr" anchorCtr="0">
            <a:noAutofit/>
          </a:bodyPr>
          <a:lstStyle/>
          <a:p>
            <a:pPr marL="0" marR="0" lvl="0" indent="0" algn="ctr" rtl="0">
              <a:spcBef>
                <a:spcPts val="0"/>
              </a:spcBef>
              <a:spcAft>
                <a:spcPts val="0"/>
              </a:spcAft>
              <a:buNone/>
            </a:pPr>
            <a:r>
              <a:rPr lang="fr-FR" sz="1200" dirty="0">
                <a:latin typeface="Marianne" panose="02000000000000000000" pitchFamily="50" charset="0"/>
                <a:ea typeface="Verdana"/>
                <a:cs typeface="Verdana"/>
                <a:sym typeface="Verdana"/>
              </a:rPr>
              <a:t>Les armées françaises vues de </a:t>
            </a:r>
            <a:r>
              <a:rPr lang="fr-FR" sz="1200" b="1" dirty="0">
                <a:latin typeface="Marianne" panose="02000000000000000000" pitchFamily="50" charset="0"/>
                <a:ea typeface="Verdana"/>
                <a:cs typeface="Verdana"/>
                <a:sym typeface="Verdana"/>
              </a:rPr>
              <a:t>Washington</a:t>
            </a:r>
            <a:r>
              <a:rPr lang="fr-FR" sz="1200" dirty="0">
                <a:latin typeface="Marianne" panose="02000000000000000000" pitchFamily="50" charset="0"/>
                <a:ea typeface="Verdana"/>
                <a:cs typeface="Verdana"/>
                <a:sym typeface="Verdana"/>
              </a:rPr>
              <a:t> </a:t>
            </a:r>
            <a:endParaRPr sz="1200" dirty="0">
              <a:latin typeface="Marianne" panose="02000000000000000000" pitchFamily="50" charset="0"/>
            </a:endParaRPr>
          </a:p>
          <a:p>
            <a:pPr marL="0" marR="0" lvl="0" indent="0" algn="ctr" rtl="0">
              <a:spcBef>
                <a:spcPts val="358"/>
              </a:spcBef>
              <a:spcAft>
                <a:spcPts val="0"/>
              </a:spcAft>
              <a:buNone/>
            </a:pPr>
            <a:r>
              <a:rPr lang="fr-FR" sz="1200" dirty="0">
                <a:latin typeface="Marianne" panose="02000000000000000000" pitchFamily="50" charset="0"/>
                <a:ea typeface="Verdana"/>
                <a:cs typeface="Verdana"/>
                <a:sym typeface="Verdana"/>
              </a:rPr>
              <a:t>À écouter </a:t>
            </a:r>
            <a:r>
              <a:rPr lang="fr-FR" sz="1200" dirty="0">
                <a:solidFill>
                  <a:srgbClr val="0070C0"/>
                </a:solidFill>
                <a:latin typeface="Marianne" panose="02000000000000000000" pitchFamily="50" charset="0"/>
                <a:ea typeface="Verdana"/>
                <a:cs typeface="Verdana"/>
                <a:sym typeface="Verdana"/>
                <a:hlinkClick r:id="rId12">
                  <a:extLst>
                    <a:ext uri="{A12FA001-AC4F-418D-AE19-62706E023703}">
                      <ahyp:hlinkClr xmlns:ahyp="http://schemas.microsoft.com/office/drawing/2018/hyperlinkcolor" xmlns="" val="tx"/>
                    </a:ext>
                  </a:extLst>
                </a:hlinkClick>
              </a:rPr>
              <a:t>ici</a:t>
            </a:r>
            <a:endParaRPr sz="1200" b="1" dirty="0">
              <a:solidFill>
                <a:srgbClr val="0070C0"/>
              </a:solidFill>
              <a:latin typeface="Marianne" panose="02000000000000000000" pitchFamily="50" charset="0"/>
              <a:ea typeface="Verdana"/>
              <a:cs typeface="Verdana"/>
              <a:sym typeface="Verdana"/>
            </a:endParaRPr>
          </a:p>
        </p:txBody>
      </p:sp>
      <p:pic>
        <p:nvPicPr>
          <p:cNvPr id="26" name="Image 25">
            <a:extLst>
              <a:ext uri="{FF2B5EF4-FFF2-40B4-BE49-F238E27FC236}">
                <a16:creationId xmlns:a16="http://schemas.microsoft.com/office/drawing/2014/main" id="{1D47BCAF-F5ED-11BF-000E-3F9C3FB1E13E}"/>
              </a:ext>
            </a:extLst>
          </p:cNvPr>
          <p:cNvPicPr>
            <a:picLocks noChangeAspect="1"/>
          </p:cNvPicPr>
          <p:nvPr/>
        </p:nvPicPr>
        <p:blipFill rotWithShape="1">
          <a:blip r:embed="rId13"/>
          <a:srcRect b="47559"/>
          <a:stretch/>
        </p:blipFill>
        <p:spPr>
          <a:xfrm>
            <a:off x="6597155" y="5198370"/>
            <a:ext cx="3309257" cy="776433"/>
          </a:xfrm>
          <a:prstGeom prst="rect">
            <a:avLst/>
          </a:prstGeom>
          <a:noFill/>
        </p:spPr>
      </p:pic>
    </p:spTree>
    <p:extLst>
      <p:ext uri="{BB962C8B-B14F-4D97-AF65-F5344CB8AC3E}">
        <p14:creationId xmlns:p14="http://schemas.microsoft.com/office/powerpoint/2010/main" val="14990422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11"/>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t="21512" r="357" b="40016"/>
          <a:stretch/>
        </p:blipFill>
        <p:spPr>
          <a:xfrm>
            <a:off x="-1" y="0"/>
            <a:ext cx="12401551" cy="7200900"/>
          </a:xfrm>
          <a:custGeom>
            <a:avLst/>
            <a:gdLst>
              <a:gd name="connsiteX0" fmla="*/ 0 w 6222786"/>
              <a:gd name="connsiteY0" fmla="*/ 0 h 6532880"/>
              <a:gd name="connsiteX1" fmla="*/ 6222786 w 6222786"/>
              <a:gd name="connsiteY1" fmla="*/ 0 h 6532880"/>
              <a:gd name="connsiteX2" fmla="*/ 6222786 w 6222786"/>
              <a:gd name="connsiteY2" fmla="*/ 6532880 h 6532880"/>
              <a:gd name="connsiteX3" fmla="*/ 0 w 6222786"/>
              <a:gd name="connsiteY3" fmla="*/ 6532880 h 6532880"/>
            </a:gdLst>
            <a:ahLst/>
            <a:cxnLst>
              <a:cxn ang="0">
                <a:pos x="connsiteX0" y="connsiteY0"/>
              </a:cxn>
              <a:cxn ang="0">
                <a:pos x="connsiteX1" y="connsiteY1"/>
              </a:cxn>
              <a:cxn ang="0">
                <a:pos x="connsiteX2" y="connsiteY2"/>
              </a:cxn>
              <a:cxn ang="0">
                <a:pos x="connsiteX3" y="connsiteY3"/>
              </a:cxn>
            </a:cxnLst>
            <a:rect l="l" t="t" r="r" b="b"/>
            <a:pathLst>
              <a:path w="6222786" h="6532880">
                <a:moveTo>
                  <a:pt x="0" y="0"/>
                </a:moveTo>
                <a:lnTo>
                  <a:pt x="6222786" y="0"/>
                </a:lnTo>
                <a:lnTo>
                  <a:pt x="6222786" y="6532880"/>
                </a:lnTo>
                <a:lnTo>
                  <a:pt x="0" y="6532880"/>
                </a:lnTo>
                <a:close/>
              </a:path>
            </a:pathLst>
          </a:custGeom>
        </p:spPr>
      </p:pic>
      <p:sp>
        <p:nvSpPr>
          <p:cNvPr id="6" name="Rectangle 5">
            <a:extLst>
              <a:ext uri="{FF2B5EF4-FFF2-40B4-BE49-F238E27FC236}">
                <a16:creationId xmlns:a16="http://schemas.microsoft.com/office/drawing/2014/main" id="{C7592EE2-2E4F-4AA0-A85A-AD990E5F6535}"/>
              </a:ext>
            </a:extLst>
          </p:cNvPr>
          <p:cNvSpPr/>
          <p:nvPr/>
        </p:nvSpPr>
        <p:spPr>
          <a:xfrm rot="5400000">
            <a:off x="2600324" y="-2600325"/>
            <a:ext cx="7200900" cy="12401550"/>
          </a:xfrm>
          <a:prstGeom prst="rect">
            <a:avLst/>
          </a:prstGeom>
          <a:solidFill>
            <a:srgbClr val="002625">
              <a:alpha val="4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Ellipse 7"/>
          <p:cNvSpPr/>
          <p:nvPr/>
        </p:nvSpPr>
        <p:spPr>
          <a:xfrm>
            <a:off x="489724" y="5028945"/>
            <a:ext cx="1789135" cy="17285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TextBox 2">
            <a:extLst>
              <a:ext uri="{FF2B5EF4-FFF2-40B4-BE49-F238E27FC236}">
                <a16:creationId xmlns:a16="http://schemas.microsoft.com/office/drawing/2014/main" id="{577BAE87-B660-48AF-8F31-9A6D37FCE507}"/>
              </a:ext>
            </a:extLst>
          </p:cNvPr>
          <p:cNvSpPr txBox="1"/>
          <p:nvPr/>
        </p:nvSpPr>
        <p:spPr>
          <a:xfrm>
            <a:off x="1264442" y="2344928"/>
            <a:ext cx="10291130" cy="1323439"/>
          </a:xfrm>
          <a:prstGeom prst="rect">
            <a:avLst/>
          </a:prstGeom>
          <a:noFill/>
        </p:spPr>
        <p:txBody>
          <a:bodyPr wrap="square" rtlCol="0" anchor="ctr">
            <a:spAutoFit/>
          </a:bodyPr>
          <a:lstStyle/>
          <a:p>
            <a:r>
              <a:rPr lang="fr-FR" sz="4000" b="1" dirty="0" smtClean="0">
                <a:solidFill>
                  <a:schemeClr val="bg1"/>
                </a:solidFill>
                <a:effectLst>
                  <a:outerShdw blurRad="38100" dist="38100" dir="2700000" algn="tl">
                    <a:srgbClr val="000000">
                      <a:alpha val="43137"/>
                    </a:srgbClr>
                  </a:outerShdw>
                </a:effectLst>
                <a:latin typeface="Marianne ExtraBold" panose="02000000000000000000" pitchFamily="50" charset="0"/>
                <a:cs typeface="Poppins" panose="00000500000000000000" pitchFamily="50" charset="0"/>
              </a:rPr>
              <a:t>II. Une </a:t>
            </a:r>
            <a:r>
              <a:rPr lang="fr-FR" sz="4000" b="1" dirty="0">
                <a:solidFill>
                  <a:schemeClr val="bg1"/>
                </a:solidFill>
                <a:effectLst>
                  <a:outerShdw blurRad="38100" dist="38100" dir="2700000" algn="tl">
                    <a:srgbClr val="000000">
                      <a:alpha val="43137"/>
                    </a:srgbClr>
                  </a:outerShdw>
                </a:effectLst>
                <a:latin typeface="Marianne ExtraBold" panose="02000000000000000000" pitchFamily="50" charset="0"/>
                <a:cs typeface="Poppins" panose="00000500000000000000" pitchFamily="50" charset="0"/>
              </a:rPr>
              <a:t>nouvelle vision stratégique : la </a:t>
            </a:r>
            <a:r>
              <a:rPr lang="fr-FR" sz="4000" b="1" dirty="0" smtClean="0">
                <a:solidFill>
                  <a:schemeClr val="bg1"/>
                </a:solidFill>
                <a:effectLst>
                  <a:outerShdw blurRad="38100" dist="38100" dir="2700000" algn="tl">
                    <a:srgbClr val="000000">
                      <a:alpha val="43137"/>
                    </a:srgbClr>
                  </a:outerShdw>
                </a:effectLst>
                <a:latin typeface="Marianne ExtraBold" panose="02000000000000000000" pitchFamily="50" charset="0"/>
                <a:cs typeface="Poppins" panose="00000500000000000000" pitchFamily="50" charset="0"/>
              </a:rPr>
              <a:t>transformation </a:t>
            </a:r>
            <a:r>
              <a:rPr lang="fr-FR" sz="4000" b="1" dirty="0">
                <a:solidFill>
                  <a:schemeClr val="bg1"/>
                </a:solidFill>
                <a:effectLst>
                  <a:outerShdw blurRad="38100" dist="38100" dir="2700000" algn="tl">
                    <a:srgbClr val="000000">
                      <a:alpha val="43137"/>
                    </a:srgbClr>
                  </a:outerShdw>
                </a:effectLst>
                <a:latin typeface="Marianne ExtraBold" panose="02000000000000000000" pitchFamily="50" charset="0"/>
                <a:cs typeface="Poppins" panose="00000500000000000000" pitchFamily="50" charset="0"/>
              </a:rPr>
              <a:t>de l’armée de Terre</a:t>
            </a:r>
            <a:endParaRPr lang="en-US" sz="7200" b="1" dirty="0">
              <a:solidFill>
                <a:schemeClr val="bg1"/>
              </a:solidFill>
              <a:effectLst>
                <a:outerShdw blurRad="38100" dist="38100" dir="2700000" algn="tl">
                  <a:srgbClr val="000000">
                    <a:alpha val="43137"/>
                  </a:srgbClr>
                </a:outerShdw>
              </a:effectLst>
              <a:latin typeface="Marianne ExtraBold" panose="02000000000000000000" pitchFamily="50" charset="0"/>
              <a:cs typeface="Poppins" panose="00000500000000000000" pitchFamily="50" charset="0"/>
            </a:endParaRPr>
          </a:p>
        </p:txBody>
      </p:sp>
      <p:pic>
        <p:nvPicPr>
          <p:cNvPr id="2" name="Imag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1650" y="4436622"/>
            <a:ext cx="2093414" cy="2421378"/>
          </a:xfrm>
          <a:prstGeom prst="rect">
            <a:avLst/>
          </a:prstGeom>
        </p:spPr>
      </p:pic>
      <p:pic>
        <p:nvPicPr>
          <p:cNvPr id="3" name="Google Shape;17;p27" descr="Réserve citoyenne">
            <a:extLst>
              <a:ext uri="{FF2B5EF4-FFF2-40B4-BE49-F238E27FC236}">
                <a16:creationId xmlns:a16="http://schemas.microsoft.com/office/drawing/2014/main" id="{FEC0DB49-6B5C-62BA-C7BD-5216F4DE3C61}"/>
              </a:ext>
            </a:extLst>
          </p:cNvPr>
          <p:cNvPicPr preferRelativeResize="0"/>
          <p:nvPr/>
        </p:nvPicPr>
        <p:blipFill rotWithShape="1">
          <a:blip r:embed="rId6">
            <a:alphaModFix/>
          </a:blip>
          <a:srcRect/>
          <a:stretch/>
        </p:blipFill>
        <p:spPr>
          <a:xfrm>
            <a:off x="11555572" y="6013294"/>
            <a:ext cx="636428" cy="844706"/>
          </a:xfrm>
          <a:prstGeom prst="rect">
            <a:avLst/>
          </a:prstGeom>
          <a:noFill/>
          <a:ln>
            <a:noFill/>
          </a:ln>
        </p:spPr>
      </p:pic>
    </p:spTree>
    <p:extLst>
      <p:ext uri="{BB962C8B-B14F-4D97-AF65-F5344CB8AC3E}">
        <p14:creationId xmlns:p14="http://schemas.microsoft.com/office/powerpoint/2010/main" val="4896552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5"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97119" y="5417328"/>
            <a:ext cx="2397118" cy="1511902"/>
          </a:xfrm>
          <a:prstGeom prst="rect">
            <a:avLst/>
          </a:prstGeom>
        </p:spPr>
      </p:pic>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417328"/>
            <a:ext cx="2397119" cy="1504647"/>
          </a:xfrm>
          <a:prstGeom prst="rect">
            <a:avLst/>
          </a:prstGeom>
        </p:spPr>
      </p:pic>
      <p:pic>
        <p:nvPicPr>
          <p:cNvPr id="7" name="Image 6"/>
          <p:cNvPicPr>
            <a:picLocks noChangeAspect="1"/>
          </p:cNvPicPr>
          <p:nvPr/>
        </p:nvPicPr>
        <p:blipFill rotWithShape="1">
          <a:blip r:embed="rId6" cstate="print">
            <a:extLst>
              <a:ext uri="{28A0092B-C50C-407E-A947-70E740481C1C}">
                <a14:useLocalDpi xmlns:a14="http://schemas.microsoft.com/office/drawing/2010/main" val="0"/>
              </a:ext>
            </a:extLst>
          </a:blip>
          <a:srcRect r="10248"/>
          <a:stretch/>
        </p:blipFill>
        <p:spPr>
          <a:xfrm>
            <a:off x="4783461" y="5417328"/>
            <a:ext cx="2384254" cy="1507638"/>
          </a:xfrm>
          <a:prstGeom prst="rect">
            <a:avLst/>
          </a:prstGeom>
        </p:spPr>
      </p:pic>
      <p:pic>
        <p:nvPicPr>
          <p:cNvPr id="8" name="Image 7"/>
          <p:cNvPicPr>
            <a:picLocks noChangeAspect="1"/>
          </p:cNvPicPr>
          <p:nvPr/>
        </p:nvPicPr>
        <p:blipFill rotWithShape="1">
          <a:blip r:embed="rId7" cstate="print">
            <a:extLst>
              <a:ext uri="{28A0092B-C50C-407E-A947-70E740481C1C}">
                <a14:useLocalDpi xmlns:a14="http://schemas.microsoft.com/office/drawing/2010/main" val="0"/>
              </a:ext>
            </a:extLst>
          </a:blip>
          <a:srcRect l="17898"/>
          <a:stretch/>
        </p:blipFill>
        <p:spPr>
          <a:xfrm>
            <a:off x="7167715" y="5417328"/>
            <a:ext cx="2406594" cy="1488121"/>
          </a:xfrm>
          <a:prstGeom prst="rect">
            <a:avLst/>
          </a:prstGeom>
        </p:spPr>
      </p:pic>
      <p:sp>
        <p:nvSpPr>
          <p:cNvPr id="17" name="Espace réservé du contenu 2"/>
          <p:cNvSpPr txBox="1">
            <a:spLocks/>
          </p:cNvSpPr>
          <p:nvPr/>
        </p:nvSpPr>
        <p:spPr>
          <a:xfrm>
            <a:off x="6598331" y="6649444"/>
            <a:ext cx="6435423" cy="261898"/>
          </a:xfrm>
          <a:prstGeom prst="rect">
            <a:avLst/>
          </a:prstGeom>
        </p:spPr>
        <p:txBody>
          <a:bodyPr vert="horz" lIns="91440" tIns="45720" rIns="91440" bIns="4572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buFont typeface="Arial" panose="020B0604020202020204" pitchFamily="34" charset="0"/>
              <a:buNone/>
            </a:pPr>
            <a:r>
              <a:rPr lang="fr-FR" sz="900" dirty="0">
                <a:solidFill>
                  <a:schemeClr val="bg1"/>
                </a:solidFill>
                <a:latin typeface="Marianne" panose="02000000000000000000" pitchFamily="50" charset="0"/>
                <a:ea typeface="+mj-ea"/>
                <a:cs typeface="+mj-cs"/>
              </a:rPr>
              <a:t>© AFP.</a:t>
            </a:r>
          </a:p>
        </p:txBody>
      </p:sp>
      <p:sp>
        <p:nvSpPr>
          <p:cNvPr id="19" name="Espace réservé du contenu 2"/>
          <p:cNvSpPr txBox="1">
            <a:spLocks/>
          </p:cNvSpPr>
          <p:nvPr/>
        </p:nvSpPr>
        <p:spPr>
          <a:xfrm>
            <a:off x="8982585" y="6649443"/>
            <a:ext cx="6435423" cy="261898"/>
          </a:xfrm>
          <a:prstGeom prst="rect">
            <a:avLst/>
          </a:prstGeom>
        </p:spPr>
        <p:txBody>
          <a:bodyPr vert="horz" lIns="91440" tIns="45720" rIns="91440" bIns="4572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buFont typeface="Arial" panose="020B0604020202020204" pitchFamily="34" charset="0"/>
              <a:buNone/>
            </a:pPr>
            <a:r>
              <a:rPr lang="fr-FR" sz="900" dirty="0">
                <a:solidFill>
                  <a:schemeClr val="bg1"/>
                </a:solidFill>
                <a:latin typeface="Marianne" panose="02000000000000000000" pitchFamily="50" charset="0"/>
                <a:ea typeface="+mj-ea"/>
                <a:cs typeface="+mj-cs"/>
              </a:rPr>
              <a:t>© AFP.</a:t>
            </a:r>
          </a:p>
        </p:txBody>
      </p:sp>
      <p:pic>
        <p:nvPicPr>
          <p:cNvPr id="14" name="Image 13"/>
          <p:cNvPicPr>
            <a:picLocks noChangeAspect="1"/>
          </p:cNvPicPr>
          <p:nvPr/>
        </p:nvPicPr>
        <p:blipFill rotWithShape="1">
          <a:blip r:embed="rId8">
            <a:extLst>
              <a:ext uri="{28A0092B-C50C-407E-A947-70E740481C1C}">
                <a14:useLocalDpi xmlns:a14="http://schemas.microsoft.com/office/drawing/2010/main" val="0"/>
              </a:ext>
            </a:extLst>
          </a:blip>
          <a:srcRect l="61227"/>
          <a:stretch/>
        </p:blipFill>
        <p:spPr>
          <a:xfrm>
            <a:off x="9551969" y="5417328"/>
            <a:ext cx="2668484" cy="1488122"/>
          </a:xfrm>
          <a:prstGeom prst="rect">
            <a:avLst/>
          </a:prstGeom>
        </p:spPr>
      </p:pic>
      <p:sp>
        <p:nvSpPr>
          <p:cNvPr id="9" name="Rectangle 8">
            <a:extLst>
              <a:ext uri="{FF2B5EF4-FFF2-40B4-BE49-F238E27FC236}">
                <a16:creationId xmlns:a16="http://schemas.microsoft.com/office/drawing/2014/main" id="{C7592EE2-2E4F-4AA0-A85A-AD990E5F6535}"/>
              </a:ext>
            </a:extLst>
          </p:cNvPr>
          <p:cNvSpPr/>
          <p:nvPr/>
        </p:nvSpPr>
        <p:spPr>
          <a:xfrm rot="5400000" flipH="1">
            <a:off x="5351718" y="60494"/>
            <a:ext cx="1517016" cy="12220455"/>
          </a:xfrm>
          <a:prstGeom prst="rect">
            <a:avLst/>
          </a:prstGeom>
          <a:solidFill>
            <a:srgbClr val="002625">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ZoneTexte 9">
            <a:extLst>
              <a:ext uri="{FF2B5EF4-FFF2-40B4-BE49-F238E27FC236}">
                <a16:creationId xmlns:a16="http://schemas.microsoft.com/office/drawing/2014/main" id="{BB6A2D65-4CC9-76BA-FF8F-F0230DB11996}"/>
              </a:ext>
            </a:extLst>
          </p:cNvPr>
          <p:cNvSpPr txBox="1"/>
          <p:nvPr/>
        </p:nvSpPr>
        <p:spPr>
          <a:xfrm>
            <a:off x="693844" y="1369569"/>
            <a:ext cx="8470232" cy="3118803"/>
          </a:xfrm>
          <a:prstGeom prst="rect">
            <a:avLst/>
          </a:prstGeom>
          <a:noFill/>
        </p:spPr>
        <p:txBody>
          <a:bodyPr wrap="square" rtlCol="0">
            <a:spAutoFit/>
          </a:bodyPr>
          <a:lstStyle/>
          <a:p>
            <a:pPr marL="342900" indent="-342900">
              <a:lnSpc>
                <a:spcPct val="150000"/>
              </a:lnSpc>
              <a:spcBef>
                <a:spcPts val="358"/>
              </a:spcBef>
              <a:buSzPct val="100000"/>
              <a:buFont typeface="Verdana"/>
              <a:buAutoNum type="arabicPeriod"/>
            </a:pPr>
            <a:r>
              <a:rPr lang="fr-FR" sz="2000" dirty="0" smtClean="0">
                <a:latin typeface="Marianne" panose="02000000000000000000" pitchFamily="50" charset="0"/>
                <a:ea typeface="+mj-ea"/>
                <a:cs typeface="+mj-cs"/>
                <a:sym typeface="Verdana"/>
              </a:rPr>
              <a:t>Situation</a:t>
            </a:r>
            <a:endParaRPr lang="fr-FR" sz="2000" dirty="0">
              <a:latin typeface="Marianne" panose="02000000000000000000" pitchFamily="50" charset="0"/>
              <a:ea typeface="+mj-ea"/>
              <a:cs typeface="+mj-cs"/>
              <a:sym typeface="Verdana"/>
            </a:endParaRPr>
          </a:p>
          <a:p>
            <a:pPr marL="342900" indent="-342900">
              <a:lnSpc>
                <a:spcPct val="150000"/>
              </a:lnSpc>
              <a:spcBef>
                <a:spcPts val="358"/>
              </a:spcBef>
              <a:buSzPct val="100000"/>
              <a:buFont typeface="Verdana"/>
              <a:buAutoNum type="arabicPeriod"/>
            </a:pPr>
            <a:r>
              <a:rPr lang="fr-FR" sz="2000" dirty="0" smtClean="0">
                <a:latin typeface="Marianne" panose="02000000000000000000" pitchFamily="50" charset="0"/>
                <a:ea typeface="+mj-ea"/>
                <a:cs typeface="+mj-cs"/>
                <a:sym typeface="Verdana"/>
              </a:rPr>
              <a:t>Mission</a:t>
            </a:r>
            <a:endParaRPr lang="fr-FR" sz="2000" dirty="0">
              <a:latin typeface="Marianne" panose="02000000000000000000" pitchFamily="50" charset="0"/>
              <a:ea typeface="+mj-ea"/>
              <a:cs typeface="+mj-cs"/>
              <a:sym typeface="Verdana"/>
            </a:endParaRPr>
          </a:p>
          <a:p>
            <a:pPr marL="342900" indent="-342900">
              <a:lnSpc>
                <a:spcPct val="150000"/>
              </a:lnSpc>
              <a:spcBef>
                <a:spcPts val="358"/>
              </a:spcBef>
              <a:buSzPct val="100000"/>
              <a:buFont typeface="Verdana"/>
              <a:buAutoNum type="arabicPeriod"/>
            </a:pPr>
            <a:r>
              <a:rPr lang="fr-FR" sz="2000" dirty="0">
                <a:latin typeface="Marianne" panose="02000000000000000000" pitchFamily="50" charset="0"/>
                <a:ea typeface="+mj-ea"/>
                <a:cs typeface="+mj-cs"/>
                <a:sym typeface="Verdana"/>
              </a:rPr>
              <a:t>Vers une armée de Terre de combat </a:t>
            </a:r>
            <a:endParaRPr lang="fr-FR" sz="2000" dirty="0" smtClean="0">
              <a:latin typeface="Marianne" panose="02000000000000000000" pitchFamily="50" charset="0"/>
              <a:ea typeface="+mj-ea"/>
              <a:cs typeface="+mj-cs"/>
              <a:sym typeface="Verdana"/>
            </a:endParaRPr>
          </a:p>
          <a:p>
            <a:pPr marL="342900" indent="-342900">
              <a:lnSpc>
                <a:spcPct val="150000"/>
              </a:lnSpc>
              <a:spcBef>
                <a:spcPts val="358"/>
              </a:spcBef>
              <a:buSzPct val="100000"/>
              <a:buFont typeface="Verdana"/>
              <a:buAutoNum type="arabicPeriod"/>
            </a:pPr>
            <a:r>
              <a:rPr lang="fr-FR" sz="2000" dirty="0" smtClean="0">
                <a:latin typeface="Marianne" panose="02000000000000000000" pitchFamily="50" charset="0"/>
                <a:ea typeface="+mj-ea"/>
                <a:cs typeface="+mj-cs"/>
                <a:sym typeface="Verdana"/>
              </a:rPr>
              <a:t>Les 4 </a:t>
            </a:r>
            <a:r>
              <a:rPr lang="fr-FR" sz="2000" dirty="0">
                <a:latin typeface="Marianne" panose="02000000000000000000" pitchFamily="50" charset="0"/>
                <a:ea typeface="+mj-ea"/>
                <a:cs typeface="+mj-cs"/>
                <a:sym typeface="Verdana"/>
              </a:rPr>
              <a:t>axes de transformation</a:t>
            </a:r>
          </a:p>
          <a:p>
            <a:pPr marL="342900" indent="-342900">
              <a:lnSpc>
                <a:spcPct val="150000"/>
              </a:lnSpc>
              <a:spcBef>
                <a:spcPts val="358"/>
              </a:spcBef>
              <a:buSzPct val="100000"/>
              <a:buFont typeface="Verdana"/>
              <a:buAutoNum type="arabicPeriod"/>
            </a:pPr>
            <a:r>
              <a:rPr lang="fr-FR" sz="2000" dirty="0" smtClean="0">
                <a:latin typeface="Marianne" panose="02000000000000000000" pitchFamily="50" charset="0"/>
                <a:ea typeface="+mj-ea"/>
                <a:cs typeface="+mj-cs"/>
                <a:sym typeface="Verdana"/>
              </a:rPr>
              <a:t>Focus sur les leviers de responsabilité </a:t>
            </a:r>
          </a:p>
          <a:p>
            <a:pPr marL="342900" indent="-342900">
              <a:lnSpc>
                <a:spcPct val="150000"/>
              </a:lnSpc>
              <a:spcBef>
                <a:spcPts val="358"/>
              </a:spcBef>
              <a:buSzPct val="100000"/>
              <a:buFont typeface="Verdana"/>
              <a:buAutoNum type="arabicPeriod"/>
            </a:pPr>
            <a:r>
              <a:rPr lang="fr-FR" sz="2000" dirty="0" smtClean="0">
                <a:latin typeface="Marianne" panose="02000000000000000000" pitchFamily="50" charset="0"/>
                <a:ea typeface="+mj-ea"/>
                <a:cs typeface="+mj-cs"/>
                <a:sym typeface="Verdana"/>
              </a:rPr>
              <a:t>Pour approfondir</a:t>
            </a:r>
            <a:endParaRPr lang="fr-FR" sz="2000" dirty="0">
              <a:latin typeface="Marianne" panose="02000000000000000000" pitchFamily="50" charset="0"/>
              <a:ea typeface="+mj-ea"/>
              <a:cs typeface="+mj-cs"/>
              <a:sym typeface="Verdana"/>
            </a:endParaRPr>
          </a:p>
        </p:txBody>
      </p:sp>
      <p:sp>
        <p:nvSpPr>
          <p:cNvPr id="20" name="Titre 1"/>
          <p:cNvSpPr txBox="1">
            <a:spLocks/>
          </p:cNvSpPr>
          <p:nvPr/>
        </p:nvSpPr>
        <p:spPr>
          <a:xfrm>
            <a:off x="851428" y="250765"/>
            <a:ext cx="7382146"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smtClean="0">
                <a:effectLst>
                  <a:outerShdw blurRad="38100" dist="38100" dir="2700000" algn="tl">
                    <a:srgbClr val="000000">
                      <a:alpha val="43137"/>
                    </a:srgbClr>
                  </a:outerShdw>
                </a:effectLst>
                <a:latin typeface="Marianne" panose="02000000000000000000" pitchFamily="50" charset="0"/>
              </a:rPr>
              <a:t>SOMMAIRE</a:t>
            </a:r>
            <a:endParaRPr lang="fr-FR" sz="2800" b="1" dirty="0">
              <a:effectLst>
                <a:outerShdw blurRad="38100" dist="38100" dir="2700000" algn="tl">
                  <a:srgbClr val="000000">
                    <a:alpha val="43137"/>
                  </a:srgbClr>
                </a:outerShdw>
              </a:effectLst>
              <a:latin typeface="Marianne" panose="02000000000000000000" pitchFamily="50" charset="0"/>
            </a:endParaRPr>
          </a:p>
        </p:txBody>
      </p:sp>
    </p:spTree>
    <p:extLst>
      <p:ext uri="{BB962C8B-B14F-4D97-AF65-F5344CB8AC3E}">
        <p14:creationId xmlns:p14="http://schemas.microsoft.com/office/powerpoint/2010/main" val="170178736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55418" y="-2679375"/>
            <a:ext cx="6858000" cy="12192000"/>
          </a:xfrm>
          <a:prstGeom prst="rect">
            <a:avLst/>
          </a:prstGeom>
          <a:noFill/>
        </p:spPr>
      </p:pic>
      <p:sp>
        <p:nvSpPr>
          <p:cNvPr id="20" name="Titre 1"/>
          <p:cNvSpPr txBox="1">
            <a:spLocks/>
          </p:cNvSpPr>
          <p:nvPr/>
        </p:nvSpPr>
        <p:spPr>
          <a:xfrm>
            <a:off x="599090" y="1499930"/>
            <a:ext cx="3396517" cy="130140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8800" b="1" dirty="0">
                <a:solidFill>
                  <a:schemeClr val="bg1">
                    <a:lumMod val="95000"/>
                  </a:schemeClr>
                </a:solidFill>
                <a:latin typeface="Liberation Serif" panose="02020603050405020304" pitchFamily="18" charset="0"/>
                <a:ea typeface="Liberation Serif" panose="02020603050405020304" pitchFamily="18" charset="0"/>
                <a:cs typeface="Liberation Serif" panose="02020603050405020304" pitchFamily="18" charset="0"/>
              </a:rPr>
              <a:t>“ </a:t>
            </a:r>
            <a:endParaRPr lang="fr-FR" sz="8800" dirty="0">
              <a:solidFill>
                <a:schemeClr val="bg1">
                  <a:lumMod val="95000"/>
                </a:schemeClr>
              </a:solidFill>
              <a:latin typeface="Liberation Serif" panose="02020603050405020304" pitchFamily="18" charset="0"/>
              <a:ea typeface="Liberation Serif" panose="02020603050405020304" pitchFamily="18" charset="0"/>
              <a:cs typeface="Liberation Serif" panose="02020603050405020304" pitchFamily="18" charset="0"/>
            </a:endParaRPr>
          </a:p>
        </p:txBody>
      </p:sp>
      <p:sp>
        <p:nvSpPr>
          <p:cNvPr id="2" name="Titre 1"/>
          <p:cNvSpPr>
            <a:spLocks noGrp="1"/>
          </p:cNvSpPr>
          <p:nvPr>
            <p:ph type="title"/>
          </p:nvPr>
        </p:nvSpPr>
        <p:spPr>
          <a:xfrm>
            <a:off x="651511" y="843892"/>
            <a:ext cx="8937657" cy="524896"/>
          </a:xfrm>
        </p:spPr>
        <p:txBody>
          <a:bodyPr vert="horz" lIns="91440" tIns="45720" rIns="91440" bIns="45720" rtlCol="0" anchor="b">
            <a:noAutofit/>
          </a:bodyPr>
          <a:lstStyle/>
          <a:p>
            <a:r>
              <a:rPr lang="fr-FR" sz="1800" b="1" dirty="0" smtClean="0">
                <a:latin typeface="Marianne" panose="02000000000000000000" pitchFamily="50" charset="0"/>
              </a:rPr>
              <a:t>L'armée </a:t>
            </a:r>
            <a:r>
              <a:rPr lang="fr-FR" sz="1800" b="1" dirty="0">
                <a:latin typeface="Marianne" panose="02000000000000000000" pitchFamily="50" charset="0"/>
              </a:rPr>
              <a:t>de Terre en </a:t>
            </a:r>
            <a:r>
              <a:rPr lang="fr-FR" sz="1800" b="1" dirty="0" smtClean="0">
                <a:latin typeface="Marianne" panose="02000000000000000000" pitchFamily="50" charset="0"/>
              </a:rPr>
              <a:t>action, 2024 :</a:t>
            </a:r>
            <a:endParaRPr lang="fr-FR" sz="1800" b="1" dirty="0">
              <a:latin typeface="Marianne" panose="02000000000000000000" pitchFamily="50" charset="0"/>
            </a:endParaRPr>
          </a:p>
        </p:txBody>
      </p:sp>
      <p:sp>
        <p:nvSpPr>
          <p:cNvPr id="13" name="Titre 1"/>
          <p:cNvSpPr txBox="1">
            <a:spLocks/>
          </p:cNvSpPr>
          <p:nvPr/>
        </p:nvSpPr>
        <p:spPr>
          <a:xfrm>
            <a:off x="851428" y="320404"/>
            <a:ext cx="5894617"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VIDÉO INTRODUCTIVE </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298405F-AB14-5782-4FE8-25635F4BECDA}"/>
              </a:ext>
            </a:extLst>
          </p:cNvPr>
          <p:cNvSpPr/>
          <p:nvPr/>
        </p:nvSpPr>
        <p:spPr>
          <a:xfrm>
            <a:off x="9356478" y="3176502"/>
            <a:ext cx="2394460" cy="933485"/>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rtl="0">
              <a:lnSpc>
                <a:spcPct val="100000"/>
              </a:lnSpc>
              <a:spcBef>
                <a:spcPts val="0"/>
              </a:spcBef>
              <a:spcAft>
                <a:spcPts val="0"/>
              </a:spcAft>
              <a:buClr>
                <a:srgbClr val="000000"/>
              </a:buClr>
              <a:buSzPts val="1800"/>
              <a:buFont typeface="Calibri"/>
              <a:buNone/>
            </a:pPr>
            <a:endParaRPr lang="fr-FR" dirty="0">
              <a:solidFill>
                <a:schemeClr val="bg1"/>
              </a:solidFill>
              <a:latin typeface="Marianne" panose="02000000000000000000" pitchFamily="50" charset="0"/>
            </a:endParaRPr>
          </a:p>
        </p:txBody>
      </p:sp>
      <p:sp>
        <p:nvSpPr>
          <p:cNvPr id="15" name="Rectangle 14">
            <a:extLst>
              <a:ext uri="{FF2B5EF4-FFF2-40B4-BE49-F238E27FC236}">
                <a16:creationId xmlns:a16="http://schemas.microsoft.com/office/drawing/2014/main" id="{FF59049D-5909-BD83-33A1-F7C8C3E0368F}"/>
              </a:ext>
            </a:extLst>
          </p:cNvPr>
          <p:cNvSpPr/>
          <p:nvPr/>
        </p:nvSpPr>
        <p:spPr>
          <a:xfrm>
            <a:off x="9356478" y="3470451"/>
            <a:ext cx="2270176" cy="461665"/>
          </a:xfrm>
          <a:prstGeom prst="rect">
            <a:avLst/>
          </a:prstGeom>
        </p:spPr>
        <p:txBody>
          <a:bodyPr wrap="square">
            <a:spAutoFit/>
          </a:bodyPr>
          <a:lstStyle/>
          <a:p>
            <a:pPr marL="342900" indent="-342900">
              <a:buFont typeface="Wingdings" panose="05000000000000000000" pitchFamily="2" charset="2"/>
              <a:buChar char="è"/>
            </a:pPr>
            <a:r>
              <a:rPr lang="fr-FR" sz="1200" dirty="0">
                <a:solidFill>
                  <a:schemeClr val="bg1"/>
                </a:solidFill>
                <a:latin typeface="Marianne" panose="02000000000000000000" pitchFamily="50" charset="0"/>
              </a:rPr>
              <a:t>À regarder </a:t>
            </a:r>
            <a:r>
              <a:rPr lang="fr-FR" sz="1200" dirty="0">
                <a:solidFill>
                  <a:schemeClr val="bg1"/>
                </a:solidFill>
                <a:latin typeface="Marianne" panose="02000000000000000000" pitchFamily="50" charset="0"/>
                <a:hlinkClick r:id="rId4"/>
              </a:rPr>
              <a:t>ici</a:t>
            </a:r>
            <a:r>
              <a:rPr lang="fr-FR" sz="1200" dirty="0">
                <a:solidFill>
                  <a:schemeClr val="bg1"/>
                </a:solidFill>
                <a:latin typeface="Marianne" panose="02000000000000000000" pitchFamily="50" charset="0"/>
              </a:rPr>
              <a:t> </a:t>
            </a:r>
            <a:r>
              <a:rPr lang="fr-FR" sz="1200" dirty="0" smtClean="0">
                <a:solidFill>
                  <a:schemeClr val="bg1"/>
                </a:solidFill>
                <a:latin typeface="Marianne" panose="02000000000000000000" pitchFamily="50" charset="0"/>
              </a:rPr>
              <a:t>(08:36 </a:t>
            </a:r>
            <a:r>
              <a:rPr lang="fr-FR" sz="1200" dirty="0">
                <a:solidFill>
                  <a:schemeClr val="bg1"/>
                </a:solidFill>
                <a:latin typeface="Marianne" panose="02000000000000000000" pitchFamily="50" charset="0"/>
              </a:rPr>
              <a:t>au total) </a:t>
            </a:r>
            <a:endParaRPr lang="fr-FR" sz="1200" dirty="0">
              <a:solidFill>
                <a:schemeClr val="bg1"/>
              </a:solidFill>
            </a:endParaRPr>
          </a:p>
        </p:txBody>
      </p:sp>
      <p:pic>
        <p:nvPicPr>
          <p:cNvPr id="3" name="Imag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0573" y="1634106"/>
            <a:ext cx="8072143" cy="4519626"/>
          </a:xfrm>
          <a:prstGeom prst="rect">
            <a:avLst/>
          </a:prstGeom>
        </p:spPr>
      </p:pic>
    </p:spTree>
    <p:extLst>
      <p:ext uri="{BB962C8B-B14F-4D97-AF65-F5344CB8AC3E}">
        <p14:creationId xmlns:p14="http://schemas.microsoft.com/office/powerpoint/2010/main" val="2451910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11"/>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t="21512" r="357" b="40016"/>
          <a:stretch/>
        </p:blipFill>
        <p:spPr>
          <a:xfrm>
            <a:off x="-1" y="0"/>
            <a:ext cx="12401551" cy="7200900"/>
          </a:xfrm>
          <a:custGeom>
            <a:avLst/>
            <a:gdLst>
              <a:gd name="connsiteX0" fmla="*/ 0 w 6222786"/>
              <a:gd name="connsiteY0" fmla="*/ 0 h 6532880"/>
              <a:gd name="connsiteX1" fmla="*/ 6222786 w 6222786"/>
              <a:gd name="connsiteY1" fmla="*/ 0 h 6532880"/>
              <a:gd name="connsiteX2" fmla="*/ 6222786 w 6222786"/>
              <a:gd name="connsiteY2" fmla="*/ 6532880 h 6532880"/>
              <a:gd name="connsiteX3" fmla="*/ 0 w 6222786"/>
              <a:gd name="connsiteY3" fmla="*/ 6532880 h 6532880"/>
            </a:gdLst>
            <a:ahLst/>
            <a:cxnLst>
              <a:cxn ang="0">
                <a:pos x="connsiteX0" y="connsiteY0"/>
              </a:cxn>
              <a:cxn ang="0">
                <a:pos x="connsiteX1" y="connsiteY1"/>
              </a:cxn>
              <a:cxn ang="0">
                <a:pos x="connsiteX2" y="connsiteY2"/>
              </a:cxn>
              <a:cxn ang="0">
                <a:pos x="connsiteX3" y="connsiteY3"/>
              </a:cxn>
            </a:cxnLst>
            <a:rect l="l" t="t" r="r" b="b"/>
            <a:pathLst>
              <a:path w="6222786" h="6532880">
                <a:moveTo>
                  <a:pt x="0" y="0"/>
                </a:moveTo>
                <a:lnTo>
                  <a:pt x="6222786" y="0"/>
                </a:lnTo>
                <a:lnTo>
                  <a:pt x="6222786" y="6532880"/>
                </a:lnTo>
                <a:lnTo>
                  <a:pt x="0" y="6532880"/>
                </a:lnTo>
                <a:close/>
              </a:path>
            </a:pathLst>
          </a:custGeom>
        </p:spPr>
      </p:pic>
      <p:sp>
        <p:nvSpPr>
          <p:cNvPr id="6" name="Rectangle 5">
            <a:extLst>
              <a:ext uri="{FF2B5EF4-FFF2-40B4-BE49-F238E27FC236}">
                <a16:creationId xmlns:a16="http://schemas.microsoft.com/office/drawing/2014/main" id="{C7592EE2-2E4F-4AA0-A85A-AD990E5F6535}"/>
              </a:ext>
            </a:extLst>
          </p:cNvPr>
          <p:cNvSpPr/>
          <p:nvPr/>
        </p:nvSpPr>
        <p:spPr>
          <a:xfrm rot="5400000">
            <a:off x="2600324" y="-2600325"/>
            <a:ext cx="7200900" cy="12401550"/>
          </a:xfrm>
          <a:prstGeom prst="rect">
            <a:avLst/>
          </a:prstGeom>
          <a:solidFill>
            <a:srgbClr val="002625">
              <a:alpha val="4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Ellipse 7"/>
          <p:cNvSpPr/>
          <p:nvPr/>
        </p:nvSpPr>
        <p:spPr>
          <a:xfrm>
            <a:off x="10010553" y="5028945"/>
            <a:ext cx="1789135" cy="17285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2">
            <a:extLst>
              <a:ext uri="{FF2B5EF4-FFF2-40B4-BE49-F238E27FC236}">
                <a16:creationId xmlns:a16="http://schemas.microsoft.com/office/drawing/2014/main" id="{577BAE87-B660-48AF-8F31-9A6D37FCE507}"/>
              </a:ext>
            </a:extLst>
          </p:cNvPr>
          <p:cNvSpPr txBox="1"/>
          <p:nvPr/>
        </p:nvSpPr>
        <p:spPr>
          <a:xfrm>
            <a:off x="1873647" y="3058118"/>
            <a:ext cx="11421515" cy="2031325"/>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5400" b="1" dirty="0">
                <a:solidFill>
                  <a:prstClr val="white"/>
                </a:solidFill>
                <a:effectLst>
                  <a:outerShdw blurRad="38100" dist="38100" dir="2700000" algn="tl">
                    <a:srgbClr val="000000">
                      <a:alpha val="43137"/>
                    </a:srgbClr>
                  </a:outerShdw>
                </a:effectLst>
                <a:latin typeface="Marianne ExtraBold" panose="02000000000000000000" pitchFamily="50" charset="0"/>
                <a:cs typeface="Poppins" panose="00000500000000000000" pitchFamily="50" charset="0"/>
              </a:rPr>
              <a:t>1</a:t>
            </a:r>
            <a:r>
              <a:rPr kumimoji="0" lang="fr-FR" sz="5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Marianne ExtraBold" panose="02000000000000000000" pitchFamily="50" charset="0"/>
                <a:ea typeface="+mn-ea"/>
                <a:cs typeface="Poppins" panose="00000500000000000000" pitchFamily="50" charset="0"/>
              </a:rPr>
              <a:t>. </a:t>
            </a:r>
            <a:r>
              <a:rPr kumimoji="0" lang="fr-FR" sz="5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arianne ExtraBold" panose="02000000000000000000" pitchFamily="50" charset="0"/>
                <a:ea typeface="+mn-ea"/>
                <a:cs typeface="Poppins" panose="00000500000000000000" pitchFamily="50" charset="0"/>
              </a:rPr>
              <a:t>Situation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arianne ExtraBold" panose="02000000000000000000" pitchFamily="50" charset="0"/>
              <a:ea typeface="+mn-ea"/>
              <a:cs typeface="Poppins" panose="00000500000000000000" pitchFamily="50" charset="0"/>
            </a:endParaRPr>
          </a:p>
        </p:txBody>
      </p:sp>
      <p:pic>
        <p:nvPicPr>
          <p:cNvPr id="2" name="Imag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82479" y="4436622"/>
            <a:ext cx="2093414" cy="2421378"/>
          </a:xfrm>
          <a:prstGeom prst="rect">
            <a:avLst/>
          </a:prstGeom>
        </p:spPr>
      </p:pic>
    </p:spTree>
    <p:extLst>
      <p:ext uri="{BB962C8B-B14F-4D97-AF65-F5344CB8AC3E}">
        <p14:creationId xmlns:p14="http://schemas.microsoft.com/office/powerpoint/2010/main" val="1570095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4" name="Titre 1"/>
          <p:cNvSpPr txBox="1">
            <a:spLocks/>
          </p:cNvSpPr>
          <p:nvPr/>
        </p:nvSpPr>
        <p:spPr>
          <a:xfrm>
            <a:off x="838200" y="2022335"/>
            <a:ext cx="10515600" cy="63561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fr-FR" sz="36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endParaRPr>
          </a:p>
        </p:txBody>
      </p:sp>
      <p:sp>
        <p:nvSpPr>
          <p:cNvPr id="12" name="Titre 1"/>
          <p:cNvSpPr txBox="1">
            <a:spLocks/>
          </p:cNvSpPr>
          <p:nvPr/>
        </p:nvSpPr>
        <p:spPr>
          <a:xfrm>
            <a:off x="1047663" y="271318"/>
            <a:ext cx="11468220" cy="63788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Situation</a:t>
            </a:r>
          </a:p>
        </p:txBody>
      </p:sp>
      <p:sp>
        <p:nvSpPr>
          <p:cNvPr id="13" name="Diagonal Stripe 5">
            <a:extLst>
              <a:ext uri="{FF2B5EF4-FFF2-40B4-BE49-F238E27FC236}">
                <a16:creationId xmlns:a16="http://schemas.microsoft.com/office/drawing/2014/main" id="{2F8EF181-8616-4DEB-970D-253CCC13B254}"/>
              </a:ext>
            </a:extLst>
          </p:cNvPr>
          <p:cNvSpPr/>
          <p:nvPr/>
        </p:nvSpPr>
        <p:spPr>
          <a:xfrm rot="10800000">
            <a:off x="564004" y="276436"/>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Google Shape;205;p13">
            <a:extLst>
              <a:ext uri="{FF2B5EF4-FFF2-40B4-BE49-F238E27FC236}">
                <a16:creationId xmlns:a16="http://schemas.microsoft.com/office/drawing/2014/main" id="{F2486C11-DB52-D4E2-EAFF-4A247AE5D5C4}"/>
              </a:ext>
            </a:extLst>
          </p:cNvPr>
          <p:cNvSpPr/>
          <p:nvPr/>
        </p:nvSpPr>
        <p:spPr>
          <a:xfrm>
            <a:off x="640259" y="1684526"/>
            <a:ext cx="3250308" cy="3760994"/>
          </a:xfrm>
          <a:prstGeom prst="rect">
            <a:avLst/>
          </a:prstGeom>
          <a:noFill/>
          <a:ln>
            <a:noFill/>
          </a:ln>
        </p:spPr>
        <p:txBody>
          <a:bodyPr spcFirstLastPara="1" wrap="square" lIns="64350" tIns="16325" rIns="64350" bIns="16325" anchor="t" anchorCtr="0">
            <a:noAutofit/>
          </a:bodyPr>
          <a:lstStyle/>
          <a:p>
            <a:pPr marL="0" marR="0" lvl="0" indent="0" algn="just" defTabSz="914400" rtl="0" eaLnBrk="1" fontAlgn="auto" latinLnBrk="0" hangingPunct="1">
              <a:lnSpc>
                <a:spcPct val="100000"/>
              </a:lnSpc>
              <a:spcBef>
                <a:spcPts val="358"/>
              </a:spcBef>
              <a:spcAft>
                <a:spcPts val="0"/>
              </a:spcAft>
              <a:buClrTx/>
              <a:buSzTx/>
              <a:buFontTx/>
              <a:buNone/>
              <a:tabLst/>
              <a:defRPr/>
            </a:pPr>
            <a:r>
              <a:rPr kumimoji="0" lang="fr-FR" sz="1200" b="1"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L’actualité stratégique</a:t>
            </a:r>
          </a:p>
          <a:p>
            <a:pPr marL="0" marR="0" lvl="0" indent="0" algn="just" defTabSz="914400" rtl="0" eaLnBrk="1" fontAlgn="auto" latinLnBrk="0" hangingPunct="1">
              <a:lnSpc>
                <a:spcPct val="100000"/>
              </a:lnSpc>
              <a:spcBef>
                <a:spcPts val="358"/>
              </a:spcBef>
              <a:spcAft>
                <a:spcPts val="0"/>
              </a:spcAft>
              <a:buClrTx/>
              <a:buSzTx/>
              <a:buFontTx/>
              <a:buNone/>
              <a:tabLst/>
              <a:defRPr/>
            </a:pPr>
            <a:endParaRPr kumimoji="0" lang="fr-FR" sz="1200" b="1"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endParaRPr>
          </a:p>
          <a:p>
            <a:pPr marL="0" marR="0" lvl="0" indent="0" algn="just" defTabSz="914400" rtl="0" eaLnBrk="1" fontAlgn="auto" latinLnBrk="0" hangingPunct="1">
              <a:lnSpc>
                <a:spcPct val="100000"/>
              </a:lnSpc>
              <a:spcBef>
                <a:spcPts val="358"/>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La guerre est revenue en Europe, mettant un terme à une période de trois décennies post Guerre Froide qui a façonné nos engagements militaires. </a:t>
            </a:r>
          </a:p>
          <a:p>
            <a:pPr marL="0" marR="0" lvl="0" indent="0" algn="just" defTabSz="914400" rtl="0" eaLnBrk="1" fontAlgn="auto" latinLnBrk="0" hangingPunct="1">
              <a:lnSpc>
                <a:spcPct val="100000"/>
              </a:lnSpc>
              <a:spcBef>
                <a:spcPts val="358"/>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Le conflit en Ukraine est à la fois une cause et la manifestation de cette rupture qui ouvre une nouvelle ère stratégique.</a:t>
            </a:r>
          </a:p>
          <a:p>
            <a:pPr marL="0" marR="0" lvl="0" indent="0" algn="just" defTabSz="914400" rtl="0" eaLnBrk="1" fontAlgn="auto" latinLnBrk="0" hangingPunct="1">
              <a:lnSpc>
                <a:spcPct val="100000"/>
              </a:lnSpc>
              <a:spcBef>
                <a:spcPts val="358"/>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Au-delà de ce conflit, c’est </a:t>
            </a:r>
            <a:r>
              <a:rPr kumimoji="0" lang="fr-FR" sz="1200" b="0" i="0" u="none" strike="noStrike" kern="1200" cap="none" spc="0" normalizeH="0" baseline="0" noProof="0" dirty="0" smtClean="0">
                <a:ln>
                  <a:noFill/>
                </a:ln>
                <a:solidFill>
                  <a:prstClr val="black"/>
                </a:solidFill>
                <a:effectLst/>
                <a:uLnTx/>
                <a:uFillTx/>
                <a:latin typeface="Marianne" panose="02000000000000000000" pitchFamily="50" charset="0"/>
                <a:ea typeface="Verdana"/>
                <a:cs typeface="Verdana"/>
                <a:sym typeface="Verdana"/>
              </a:rPr>
              <a:t>le système </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international, fondé sur le droit, hérité de la </a:t>
            </a:r>
            <a:r>
              <a:rPr lang="fr-FR" sz="1200" dirty="0" smtClean="0">
                <a:solidFill>
                  <a:prstClr val="black"/>
                </a:solidFill>
                <a:latin typeface="Marianne" panose="02000000000000000000" pitchFamily="50" charset="0"/>
                <a:ea typeface="Verdana"/>
                <a:cs typeface="Verdana"/>
                <a:sym typeface="Verdana"/>
              </a:rPr>
              <a:t>Seconde</a:t>
            </a:r>
            <a:r>
              <a:rPr kumimoji="0" lang="fr-FR" sz="1200" b="0" i="0" u="none" strike="noStrike" kern="1200" cap="none" spc="0" normalizeH="0" baseline="0" noProof="0" dirty="0" smtClean="0">
                <a:ln>
                  <a:noFill/>
                </a:ln>
                <a:solidFill>
                  <a:prstClr val="black"/>
                </a:solidFill>
                <a:effectLst/>
                <a:uLnTx/>
                <a:uFillTx/>
                <a:latin typeface="Marianne" panose="02000000000000000000" pitchFamily="50" charset="0"/>
                <a:ea typeface="Verdana"/>
                <a:cs typeface="Verdana"/>
                <a:sym typeface="Verdana"/>
              </a:rPr>
              <a:t> </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Guerre mondiale qui est remis en question. Nous vivons un tournant dont nous percevons l’ampleur mais dont il n’est pas possible aujourd’hui de distinguer clairement le point de sortie. Le retour de la compétition entre les puissances, combinée à la contestation des valeurs «occidentales», impose d’évoluer dans </a:t>
            </a:r>
            <a:r>
              <a:rPr kumimoji="0" lang="fr-FR" sz="1200" b="0" i="0" u="none" strike="noStrike" kern="1200" cap="none" spc="0" normalizeH="0" baseline="0" noProof="0" dirty="0" smtClean="0">
                <a:ln>
                  <a:noFill/>
                </a:ln>
                <a:solidFill>
                  <a:prstClr val="black"/>
                </a:solidFill>
                <a:effectLst/>
                <a:uLnTx/>
                <a:uFillTx/>
                <a:latin typeface="Marianne" panose="02000000000000000000" pitchFamily="50" charset="0"/>
                <a:ea typeface="Verdana"/>
                <a:cs typeface="Verdana"/>
                <a:sym typeface="Verdana"/>
              </a:rPr>
              <a:t>un</a:t>
            </a:r>
            <a:r>
              <a:rPr kumimoji="0" lang="fr-FR" sz="1200" b="0" i="0" u="none" strike="noStrike" kern="1200" cap="none" spc="0" normalizeH="0" noProof="0" dirty="0" smtClean="0">
                <a:ln>
                  <a:noFill/>
                </a:ln>
                <a:solidFill>
                  <a:prstClr val="black"/>
                </a:solidFill>
                <a:effectLst/>
                <a:uLnTx/>
                <a:uFillTx/>
                <a:latin typeface="Marianne" panose="02000000000000000000" pitchFamily="50" charset="0"/>
                <a:ea typeface="Verdana"/>
                <a:cs typeface="Verdana"/>
                <a:sym typeface="Verdana"/>
              </a:rPr>
              <a:t> </a:t>
            </a:r>
            <a:r>
              <a:rPr kumimoji="0" lang="fr-FR" sz="1200" b="0" i="0" u="none" strike="noStrike" kern="1200" cap="none" spc="0" normalizeH="0" baseline="0" noProof="0" dirty="0" smtClean="0">
                <a:ln>
                  <a:noFill/>
                </a:ln>
                <a:solidFill>
                  <a:prstClr val="black"/>
                </a:solidFill>
                <a:effectLst/>
                <a:uLnTx/>
                <a:uFillTx/>
                <a:latin typeface="Marianne" panose="02000000000000000000" pitchFamily="50" charset="0"/>
                <a:ea typeface="Verdana"/>
                <a:cs typeface="Verdana"/>
                <a:sym typeface="Verdana"/>
              </a:rPr>
              <a:t>environnement </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stratégique principalement caractérisé par l’hybridité et la complexité.</a:t>
            </a:r>
            <a:endParaRPr kumimoji="0" sz="1800" b="0" i="0" u="none" strike="noStrike" kern="1200" cap="none" spc="0" normalizeH="0" baseline="0" noProof="0" dirty="0">
              <a:ln>
                <a:noFill/>
              </a:ln>
              <a:solidFill>
                <a:prstClr val="black"/>
              </a:solidFill>
              <a:effectLst/>
              <a:uLnTx/>
              <a:uFillTx/>
              <a:latin typeface="Marianne" panose="02000000000000000000" pitchFamily="50" charset="0"/>
            </a:endParaRPr>
          </a:p>
        </p:txBody>
      </p:sp>
      <p:sp>
        <p:nvSpPr>
          <p:cNvPr id="6" name="Rectangle 5">
            <a:extLst>
              <a:ext uri="{FF2B5EF4-FFF2-40B4-BE49-F238E27FC236}">
                <a16:creationId xmlns:a16="http://schemas.microsoft.com/office/drawing/2014/main" id="{F5241F44-60F9-A238-6F76-B117E81DBD98}"/>
              </a:ext>
            </a:extLst>
          </p:cNvPr>
          <p:cNvSpPr/>
          <p:nvPr/>
        </p:nvSpPr>
        <p:spPr>
          <a:xfrm rot="5400000">
            <a:off x="5922935" y="-4252242"/>
            <a:ext cx="411623" cy="10976975"/>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13CDC19B-5ADF-E3C3-8ABF-529E8613014C}"/>
              </a:ext>
            </a:extLst>
          </p:cNvPr>
          <p:cNvSpPr/>
          <p:nvPr/>
        </p:nvSpPr>
        <p:spPr>
          <a:xfrm>
            <a:off x="838200" y="1084744"/>
            <a:ext cx="8110355" cy="276999"/>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è"/>
              <a:tabLst/>
              <a:defRPr/>
            </a:pPr>
            <a:r>
              <a:rPr kumimoji="0" lang="fr-FR" sz="1200" b="0" i="0" u="none" strike="noStrike" kern="1200" cap="none" spc="0" normalizeH="0" baseline="0" noProof="0" dirty="0">
                <a:ln>
                  <a:noFill/>
                </a:ln>
                <a:solidFill>
                  <a:prstClr val="white"/>
                </a:solidFill>
                <a:effectLst/>
                <a:uLnTx/>
                <a:uFillTx/>
                <a:latin typeface="Marianne" panose="02000000000000000000" pitchFamily="50" charset="0"/>
                <a:ea typeface="+mn-ea"/>
                <a:cs typeface="+mn-cs"/>
              </a:rPr>
              <a:t>Un contexte qui impose de se mettre en mouvement </a:t>
            </a:r>
          </a:p>
        </p:txBody>
      </p:sp>
      <p:sp>
        <p:nvSpPr>
          <p:cNvPr id="10" name="Google Shape;205;p13">
            <a:extLst>
              <a:ext uri="{FF2B5EF4-FFF2-40B4-BE49-F238E27FC236}">
                <a16:creationId xmlns:a16="http://schemas.microsoft.com/office/drawing/2014/main" id="{7EF8626D-23DB-EA09-715E-0EA1F793341B}"/>
              </a:ext>
            </a:extLst>
          </p:cNvPr>
          <p:cNvSpPr/>
          <p:nvPr/>
        </p:nvSpPr>
        <p:spPr>
          <a:xfrm>
            <a:off x="4465332" y="1684526"/>
            <a:ext cx="3445939" cy="3760994"/>
          </a:xfrm>
          <a:prstGeom prst="rect">
            <a:avLst/>
          </a:prstGeom>
          <a:noFill/>
          <a:ln>
            <a:noFill/>
          </a:ln>
        </p:spPr>
        <p:txBody>
          <a:bodyPr spcFirstLastPara="1" wrap="square" lIns="64350" tIns="16325" rIns="64350" bIns="16325" anchor="t" anchorCtr="0">
            <a:noAutofit/>
          </a:bodyPr>
          <a:lstStyle/>
          <a:p>
            <a:pPr marL="0" marR="0" lvl="0" indent="0" algn="just" defTabSz="914400" rtl="0" eaLnBrk="1" fontAlgn="auto" latinLnBrk="0" hangingPunct="1">
              <a:lnSpc>
                <a:spcPct val="100000"/>
              </a:lnSpc>
              <a:spcBef>
                <a:spcPts val="358"/>
              </a:spcBef>
              <a:spcAft>
                <a:spcPts val="0"/>
              </a:spcAft>
              <a:buClrTx/>
              <a:buSzTx/>
              <a:buFontTx/>
              <a:buNone/>
              <a:tabLst/>
              <a:defRPr/>
            </a:pPr>
            <a:r>
              <a:rPr kumimoji="0" lang="fr-FR" sz="1200" b="1"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Une LPM ambitieuse</a:t>
            </a:r>
          </a:p>
          <a:p>
            <a:pPr marL="0" marR="0" lvl="0" indent="0" algn="just" defTabSz="914400" rtl="0" eaLnBrk="1" fontAlgn="auto" latinLnBrk="0" hangingPunct="1">
              <a:lnSpc>
                <a:spcPct val="100000"/>
              </a:lnSpc>
              <a:spcBef>
                <a:spcPts val="358"/>
              </a:spcBef>
              <a:spcAft>
                <a:spcPts val="0"/>
              </a:spcAft>
              <a:buClrTx/>
              <a:buSzTx/>
              <a:buFontTx/>
              <a:buNone/>
              <a:tabLst/>
              <a:defRPr/>
            </a:pPr>
            <a:endParaRPr kumimoji="0" lang="fr-FR" sz="1200" b="1"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endParaRPr>
          </a:p>
          <a:p>
            <a:pPr marL="0" marR="0" lvl="0" indent="0" algn="just" defTabSz="914400" rtl="0" eaLnBrk="1" fontAlgn="auto" latinLnBrk="0" hangingPunct="1">
              <a:lnSpc>
                <a:spcPct val="100000"/>
              </a:lnSpc>
              <a:spcBef>
                <a:spcPts val="358"/>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Prévoyant l’allocation de 413md€ de ressources sur 7 ans, la loi de programmation militaire (LPM) 2024-2030 constitue un signal fort de la prise en compte par la Nation de cette nouvelle ère stratégique et de l’impératif de disposer d’un outil de défense à la hauteur de ses ambitions. Cet effort de la Nation nous oblige.</a:t>
            </a:r>
          </a:p>
          <a:p>
            <a:pPr marL="0" marR="0" lvl="0" indent="0" algn="just" defTabSz="914400" rtl="0" eaLnBrk="1" fontAlgn="auto" latinLnBrk="0" hangingPunct="1">
              <a:lnSpc>
                <a:spcPct val="100000"/>
              </a:lnSpc>
              <a:spcBef>
                <a:spcPts val="358"/>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Chef des armées, le Président de la République nous commande d’exploiter cette marque de confiance pour adapter les armées. Il s’agit de permettre à la France de tenir son rang de puissance d’équilibres et de vaincre dans les combats de demain, dont la physionomie projetée oscille entre ruptures et constantes.</a:t>
            </a:r>
            <a:endParaRPr kumimoji="0" sz="1800" b="0" i="0" u="none" strike="noStrike" kern="1200" cap="none" spc="0" normalizeH="0" baseline="0" noProof="0" dirty="0">
              <a:ln>
                <a:noFill/>
              </a:ln>
              <a:solidFill>
                <a:prstClr val="black"/>
              </a:solidFill>
              <a:effectLst/>
              <a:uLnTx/>
              <a:uFillTx/>
              <a:latin typeface="Marianne" panose="02000000000000000000" pitchFamily="50" charset="0"/>
            </a:endParaRPr>
          </a:p>
        </p:txBody>
      </p:sp>
      <p:sp>
        <p:nvSpPr>
          <p:cNvPr id="11" name="Google Shape;205;p13">
            <a:extLst>
              <a:ext uri="{FF2B5EF4-FFF2-40B4-BE49-F238E27FC236}">
                <a16:creationId xmlns:a16="http://schemas.microsoft.com/office/drawing/2014/main" id="{9E6F365B-5842-BDA2-275B-5E1C145CEB20}"/>
              </a:ext>
            </a:extLst>
          </p:cNvPr>
          <p:cNvSpPr/>
          <p:nvPr/>
        </p:nvSpPr>
        <p:spPr>
          <a:xfrm>
            <a:off x="8254970" y="1684526"/>
            <a:ext cx="3296771" cy="3760994"/>
          </a:xfrm>
          <a:prstGeom prst="rect">
            <a:avLst/>
          </a:prstGeom>
          <a:noFill/>
          <a:ln>
            <a:noFill/>
          </a:ln>
        </p:spPr>
        <p:txBody>
          <a:bodyPr spcFirstLastPara="1" wrap="square" lIns="64350" tIns="16325" rIns="64350" bIns="16325" anchor="t" anchorCtr="0">
            <a:noAutofit/>
          </a:bodyPr>
          <a:lstStyle/>
          <a:p>
            <a:pPr marL="0" marR="0" lvl="0" indent="0" algn="just" defTabSz="914400" rtl="0" eaLnBrk="1" fontAlgn="auto" latinLnBrk="0" hangingPunct="1">
              <a:lnSpc>
                <a:spcPct val="100000"/>
              </a:lnSpc>
              <a:spcBef>
                <a:spcPts val="358"/>
              </a:spcBef>
              <a:spcAft>
                <a:spcPts val="0"/>
              </a:spcAft>
              <a:buClrTx/>
              <a:buSzTx/>
              <a:buFontTx/>
              <a:buNone/>
              <a:tabLst/>
              <a:defRPr/>
            </a:pPr>
            <a:r>
              <a:rPr kumimoji="0" lang="fr-FR" sz="1200" b="1"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Un fonctionnement inhibant</a:t>
            </a:r>
          </a:p>
          <a:p>
            <a:pPr marL="0" marR="0" lvl="0" indent="0" algn="just" defTabSz="914400" rtl="0" eaLnBrk="1" fontAlgn="auto" latinLnBrk="0" hangingPunct="1">
              <a:lnSpc>
                <a:spcPct val="100000"/>
              </a:lnSpc>
              <a:spcBef>
                <a:spcPts val="358"/>
              </a:spcBef>
              <a:spcAft>
                <a:spcPts val="0"/>
              </a:spcAft>
              <a:buClrTx/>
              <a:buSzTx/>
              <a:buFontTx/>
              <a:buNone/>
              <a:tabLst/>
              <a:defRPr/>
            </a:pPr>
            <a:endParaRPr kumimoji="0" lang="fr-FR" sz="1200" b="1"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endParaRPr>
          </a:p>
          <a:p>
            <a:pPr marL="0" marR="0" lvl="0" indent="0" algn="just" defTabSz="914400" rtl="0" eaLnBrk="1" fontAlgn="auto" latinLnBrk="0" hangingPunct="1">
              <a:lnSpc>
                <a:spcPct val="100000"/>
              </a:lnSpc>
              <a:spcBef>
                <a:spcPts val="358"/>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Pourtant héritière d’une philosophie du commandement privilégiant l’intention et l’initiative, l’armée de Terre s’en est progressivement distancée ces dernières années du fait de plusieurs facteurs endo</a:t>
            </a:r>
            <a:r>
              <a:rPr lang="fr-FR" sz="1200" dirty="0">
                <a:solidFill>
                  <a:prstClr val="black"/>
                </a:solidFill>
                <a:latin typeface="Marianne" panose="02000000000000000000" pitchFamily="50" charset="0"/>
                <a:ea typeface="Verdana"/>
                <a:cs typeface="Verdana"/>
                <a:sym typeface="Verdana"/>
              </a:rPr>
              <a:t>g</a:t>
            </a:r>
            <a:r>
              <a:rPr kumimoji="0" lang="fr-FR" sz="1200" b="0" i="0" u="none" strike="noStrike" kern="1200" cap="none" spc="0" normalizeH="0" baseline="0" noProof="0" dirty="0" err="1">
                <a:ln>
                  <a:noFill/>
                </a:ln>
                <a:solidFill>
                  <a:prstClr val="black"/>
                </a:solidFill>
                <a:effectLst/>
                <a:uLnTx/>
                <a:uFillTx/>
                <a:latin typeface="Marianne" panose="02000000000000000000" pitchFamily="50" charset="0"/>
                <a:ea typeface="Verdana"/>
                <a:cs typeface="Verdana"/>
                <a:sym typeface="Verdana"/>
              </a:rPr>
              <a:t>ènes</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 et exogènes. Elle a ainsi ouvert son fonctionnement à la centralisation de la décision, à l’</a:t>
            </a:r>
            <a:r>
              <a:rPr kumimoji="0" lang="fr-FR" sz="1200" b="0" i="0" u="none" strike="noStrike" kern="1200" cap="none" spc="0" normalizeH="0" baseline="0" noProof="0" dirty="0" err="1">
                <a:ln>
                  <a:noFill/>
                </a:ln>
                <a:solidFill>
                  <a:prstClr val="black"/>
                </a:solidFill>
                <a:effectLst/>
                <a:uLnTx/>
                <a:uFillTx/>
                <a:latin typeface="Marianne" panose="02000000000000000000" pitchFamily="50" charset="0"/>
                <a:ea typeface="Verdana"/>
                <a:cs typeface="Verdana"/>
                <a:sym typeface="Verdana"/>
              </a:rPr>
              <a:t>expan</a:t>
            </a:r>
            <a:r>
              <a:rPr lang="fr-FR" sz="1200" dirty="0">
                <a:solidFill>
                  <a:prstClr val="black"/>
                </a:solidFill>
                <a:latin typeface="Marianne" panose="02000000000000000000" pitchFamily="50" charset="0"/>
                <a:ea typeface="Verdana"/>
                <a:cs typeface="Verdana"/>
                <a:sym typeface="Verdana"/>
              </a:rPr>
              <a:t>si</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on de la norme, à la complexification des processus paradoxalement générés par une transition nu</a:t>
            </a:r>
            <a:r>
              <a:rPr lang="fr-FR" sz="1200" dirty="0">
                <a:solidFill>
                  <a:prstClr val="black"/>
                </a:solidFill>
                <a:latin typeface="Marianne" panose="02000000000000000000" pitchFamily="50" charset="0"/>
                <a:ea typeface="Verdana"/>
                <a:cs typeface="Verdana"/>
                <a:sym typeface="Verdana"/>
              </a:rPr>
              <a:t>m</a:t>
            </a:r>
            <a:r>
              <a:rPr kumimoji="0" lang="fr-FR" sz="1200" b="0" i="0" u="none" strike="noStrike" kern="1200" cap="none" spc="0" normalizeH="0" baseline="0" noProof="0" dirty="0" err="1">
                <a:ln>
                  <a:noFill/>
                </a:ln>
                <a:solidFill>
                  <a:prstClr val="black"/>
                </a:solidFill>
                <a:effectLst/>
                <a:uLnTx/>
                <a:uFillTx/>
                <a:latin typeface="Marianne" panose="02000000000000000000" pitchFamily="50" charset="0"/>
                <a:ea typeface="Verdana"/>
                <a:cs typeface="Verdana"/>
                <a:sym typeface="Verdana"/>
              </a:rPr>
              <a:t>érique</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 non achevée, à la focalisation sur les modalités plutôt que sur les finalités, et à un découplage local </a:t>
            </a:r>
            <a:r>
              <a:rPr kumimoji="0" lang="fr-FR" sz="1200" b="0" i="0" u="none" strike="noStrike" kern="1200" cap="none" spc="0" normalizeH="0" baseline="0" noProof="0" dirty="0" smtClean="0">
                <a:ln>
                  <a:noFill/>
                </a:ln>
                <a:solidFill>
                  <a:prstClr val="black"/>
                </a:solidFill>
                <a:effectLst/>
                <a:uLnTx/>
                <a:uFillTx/>
                <a:latin typeface="Marianne" panose="02000000000000000000" pitchFamily="50" charset="0"/>
                <a:ea typeface="Verdana"/>
                <a:cs typeface="Verdana"/>
                <a:sym typeface="Verdana"/>
              </a:rPr>
              <a:t>soutenu-soutenant.</a:t>
            </a:r>
            <a:endParaRPr lang="fr-FR" sz="1200" noProof="0" dirty="0" smtClean="0">
              <a:solidFill>
                <a:prstClr val="black"/>
              </a:solidFill>
              <a:latin typeface="Marianne" panose="02000000000000000000" pitchFamily="50" charset="0"/>
              <a:ea typeface="Verdana"/>
              <a:cs typeface="Verdana"/>
              <a:sym typeface="Verdana"/>
            </a:endParaRPr>
          </a:p>
          <a:p>
            <a:pPr marL="0" marR="0" lvl="0" indent="0" defTabSz="914400" rtl="0" eaLnBrk="1" fontAlgn="auto" latinLnBrk="0" hangingPunct="1">
              <a:lnSpc>
                <a:spcPct val="100000"/>
              </a:lnSpc>
              <a:spcBef>
                <a:spcPts val="358"/>
              </a:spcBef>
              <a:spcAft>
                <a:spcPts val="0"/>
              </a:spcAft>
              <a:buClrTx/>
              <a:buSzTx/>
              <a:buFontTx/>
              <a:buNone/>
              <a:tabLst/>
              <a:defRPr/>
            </a:pPr>
            <a:r>
              <a:rPr kumimoji="0" lang="fr-FR" sz="1200" b="0" i="0" u="none" strike="noStrike" kern="1200" cap="none" spc="0" normalizeH="0" baseline="0" noProof="0" dirty="0" smtClean="0">
                <a:ln>
                  <a:noFill/>
                </a:ln>
                <a:solidFill>
                  <a:prstClr val="black"/>
                </a:solidFill>
                <a:effectLst/>
                <a:uLnTx/>
                <a:uFillTx/>
                <a:latin typeface="Marianne" panose="02000000000000000000" pitchFamily="50" charset="0"/>
                <a:ea typeface="Verdana"/>
                <a:cs typeface="Verdana"/>
                <a:sym typeface="Verdana"/>
              </a:rPr>
              <a:t>Ce </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fonctionnement, qui déresponsabilise les échelons de commandement et fait primer </a:t>
            </a:r>
            <a:r>
              <a:rPr kumimoji="0" lang="fr-FR" sz="1200" b="1"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l’efficience sur l’efficacité</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 inhibe progressivement l’esprit d’initiative des chefs de </a:t>
            </a:r>
            <a:r>
              <a:rPr kumimoji="0" lang="fr-FR" sz="1200" b="0" i="0" u="none" strike="noStrike" kern="1200" cap="none" spc="0" normalizeH="0" baseline="0" noProof="0" dirty="0" smtClean="0">
                <a:ln>
                  <a:noFill/>
                </a:ln>
                <a:solidFill>
                  <a:prstClr val="black"/>
                </a:solidFill>
                <a:effectLst/>
                <a:uLnTx/>
                <a:uFillTx/>
                <a:latin typeface="Marianne" panose="02000000000000000000" pitchFamily="50" charset="0"/>
                <a:ea typeface="Verdana"/>
                <a:cs typeface="Verdana"/>
                <a:sym typeface="Verdana"/>
              </a:rPr>
              <a:t>contact.</a:t>
            </a:r>
            <a:endParaRPr kumimoji="0" sz="1800" b="0" i="0" u="none" strike="noStrike" kern="1200" cap="none" spc="0" normalizeH="0" baseline="0" noProof="0" dirty="0">
              <a:ln>
                <a:noFill/>
              </a:ln>
              <a:solidFill>
                <a:prstClr val="black"/>
              </a:solidFill>
              <a:effectLst/>
              <a:uLnTx/>
              <a:uFillTx/>
              <a:latin typeface="Marianne" panose="02000000000000000000" pitchFamily="50" charset="0"/>
            </a:endParaRPr>
          </a:p>
        </p:txBody>
      </p:sp>
      <p:sp>
        <p:nvSpPr>
          <p:cNvPr id="14" name="ZoneTexte 13">
            <a:extLst>
              <a:ext uri="{FF2B5EF4-FFF2-40B4-BE49-F238E27FC236}">
                <a16:creationId xmlns:a16="http://schemas.microsoft.com/office/drawing/2014/main" id="{4C195FE1-CA71-A187-8EC0-AEABF4FA9C91}"/>
              </a:ext>
            </a:extLst>
          </p:cNvPr>
          <p:cNvSpPr txBox="1"/>
          <p:nvPr/>
        </p:nvSpPr>
        <p:spPr>
          <a:xfrm>
            <a:off x="8572565" y="6574991"/>
            <a:ext cx="3531736" cy="215444"/>
          </a:xfrm>
          <a:prstGeom prst="rect">
            <a:avLst/>
          </a:prstGeom>
          <a:noFill/>
        </p:spPr>
        <p:txBody>
          <a:bodyPr wrap="none" rtlCol="0">
            <a:spAutoFit/>
          </a:bodyPr>
          <a:lstStyle/>
          <a:p>
            <a:r>
              <a:rPr lang="fr-FR" sz="800" dirty="0" smtClean="0"/>
              <a:t>Sources </a:t>
            </a:r>
            <a:r>
              <a:rPr lang="fr-FR" sz="800" dirty="0"/>
              <a:t>: Livret </a:t>
            </a:r>
            <a:r>
              <a:rPr lang="fr-FR" sz="800" dirty="0" err="1"/>
              <a:t>adT</a:t>
            </a:r>
            <a:r>
              <a:rPr lang="fr-FR" sz="800" dirty="0"/>
              <a:t> de combat </a:t>
            </a:r>
            <a:r>
              <a:rPr lang="fr-FR" sz="800" dirty="0" smtClean="0"/>
              <a:t>2023; </a:t>
            </a:r>
            <a:r>
              <a:rPr lang="fr-FR" sz="800" dirty="0"/>
              <a:t>L</a:t>
            </a:r>
            <a:r>
              <a:rPr lang="fr-FR" sz="800" dirty="0" smtClean="0"/>
              <a:t>ettre </a:t>
            </a:r>
            <a:r>
              <a:rPr lang="fr-FR" sz="800" dirty="0"/>
              <a:t>du CEMAT </a:t>
            </a:r>
            <a:r>
              <a:rPr lang="fr-FR" sz="800" dirty="0" err="1" smtClean="0"/>
              <a:t>dec</a:t>
            </a:r>
            <a:r>
              <a:rPr lang="fr-FR" sz="800" dirty="0" smtClean="0"/>
              <a:t> 2023; </a:t>
            </a:r>
            <a:r>
              <a:rPr lang="fr-FR" sz="800" dirty="0"/>
              <a:t>OAT </a:t>
            </a:r>
            <a:r>
              <a:rPr lang="fr-FR" sz="800" dirty="0" smtClean="0"/>
              <a:t>2023-2030</a:t>
            </a:r>
            <a:endParaRPr lang="fr-FR" sz="800" dirty="0"/>
          </a:p>
        </p:txBody>
      </p:sp>
    </p:spTree>
    <p:extLst>
      <p:ext uri="{BB962C8B-B14F-4D97-AF65-F5344CB8AC3E}">
        <p14:creationId xmlns:p14="http://schemas.microsoft.com/office/powerpoint/2010/main" val="337509877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11"/>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t="21512" r="357" b="40016"/>
          <a:stretch/>
        </p:blipFill>
        <p:spPr>
          <a:xfrm>
            <a:off x="-1" y="0"/>
            <a:ext cx="12401551" cy="7200900"/>
          </a:xfrm>
          <a:custGeom>
            <a:avLst/>
            <a:gdLst>
              <a:gd name="connsiteX0" fmla="*/ 0 w 6222786"/>
              <a:gd name="connsiteY0" fmla="*/ 0 h 6532880"/>
              <a:gd name="connsiteX1" fmla="*/ 6222786 w 6222786"/>
              <a:gd name="connsiteY1" fmla="*/ 0 h 6532880"/>
              <a:gd name="connsiteX2" fmla="*/ 6222786 w 6222786"/>
              <a:gd name="connsiteY2" fmla="*/ 6532880 h 6532880"/>
              <a:gd name="connsiteX3" fmla="*/ 0 w 6222786"/>
              <a:gd name="connsiteY3" fmla="*/ 6532880 h 6532880"/>
            </a:gdLst>
            <a:ahLst/>
            <a:cxnLst>
              <a:cxn ang="0">
                <a:pos x="connsiteX0" y="connsiteY0"/>
              </a:cxn>
              <a:cxn ang="0">
                <a:pos x="connsiteX1" y="connsiteY1"/>
              </a:cxn>
              <a:cxn ang="0">
                <a:pos x="connsiteX2" y="connsiteY2"/>
              </a:cxn>
              <a:cxn ang="0">
                <a:pos x="connsiteX3" y="connsiteY3"/>
              </a:cxn>
            </a:cxnLst>
            <a:rect l="l" t="t" r="r" b="b"/>
            <a:pathLst>
              <a:path w="6222786" h="6532880">
                <a:moveTo>
                  <a:pt x="0" y="0"/>
                </a:moveTo>
                <a:lnTo>
                  <a:pt x="6222786" y="0"/>
                </a:lnTo>
                <a:lnTo>
                  <a:pt x="6222786" y="6532880"/>
                </a:lnTo>
                <a:lnTo>
                  <a:pt x="0" y="6532880"/>
                </a:lnTo>
                <a:close/>
              </a:path>
            </a:pathLst>
          </a:custGeom>
        </p:spPr>
      </p:pic>
      <p:sp>
        <p:nvSpPr>
          <p:cNvPr id="6" name="Rectangle 5">
            <a:extLst>
              <a:ext uri="{FF2B5EF4-FFF2-40B4-BE49-F238E27FC236}">
                <a16:creationId xmlns:a16="http://schemas.microsoft.com/office/drawing/2014/main" id="{C7592EE2-2E4F-4AA0-A85A-AD990E5F6535}"/>
              </a:ext>
            </a:extLst>
          </p:cNvPr>
          <p:cNvSpPr/>
          <p:nvPr/>
        </p:nvSpPr>
        <p:spPr>
          <a:xfrm rot="5400000">
            <a:off x="2600324" y="-2600325"/>
            <a:ext cx="7200900" cy="12401550"/>
          </a:xfrm>
          <a:prstGeom prst="rect">
            <a:avLst/>
          </a:prstGeom>
          <a:solidFill>
            <a:srgbClr val="002625">
              <a:alpha val="4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Ellipse 7"/>
          <p:cNvSpPr/>
          <p:nvPr/>
        </p:nvSpPr>
        <p:spPr>
          <a:xfrm>
            <a:off x="10010553" y="5028945"/>
            <a:ext cx="1789135" cy="17285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2">
            <a:extLst>
              <a:ext uri="{FF2B5EF4-FFF2-40B4-BE49-F238E27FC236}">
                <a16:creationId xmlns:a16="http://schemas.microsoft.com/office/drawing/2014/main" id="{577BAE87-B660-48AF-8F31-9A6D37FCE507}"/>
              </a:ext>
            </a:extLst>
          </p:cNvPr>
          <p:cNvSpPr txBox="1"/>
          <p:nvPr/>
        </p:nvSpPr>
        <p:spPr>
          <a:xfrm>
            <a:off x="1873647" y="3058118"/>
            <a:ext cx="11421515" cy="2031325"/>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5400" b="1" noProof="0" dirty="0">
                <a:solidFill>
                  <a:srgbClr val="FFFFFF"/>
                </a:solidFill>
                <a:effectLst>
                  <a:outerShdw blurRad="38100" dist="38100" dir="2700000" algn="tl">
                    <a:srgbClr val="000000">
                      <a:alpha val="43137"/>
                    </a:srgbClr>
                  </a:outerShdw>
                </a:effectLst>
                <a:latin typeface="Marianne ExtraBold" panose="02000000000000000000" pitchFamily="50" charset="0"/>
                <a:cs typeface="Poppins" panose="00000500000000000000" pitchFamily="50" charset="0"/>
              </a:rPr>
              <a:t>2</a:t>
            </a:r>
            <a:r>
              <a:rPr kumimoji="0" lang="fr-FR" sz="5400" b="1" i="0" u="none"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Marianne ExtraBold" panose="02000000000000000000" pitchFamily="50" charset="0"/>
                <a:ea typeface="+mn-ea"/>
                <a:cs typeface="Poppins" panose="00000500000000000000" pitchFamily="50" charset="0"/>
              </a:rPr>
              <a:t>. </a:t>
            </a:r>
            <a:r>
              <a:rPr kumimoji="0" lang="fr-FR" sz="5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Marianne ExtraBold" panose="02000000000000000000" pitchFamily="50" charset="0"/>
                <a:ea typeface="+mn-ea"/>
                <a:cs typeface="Poppins" panose="00000500000000000000" pitchFamily="50" charset="0"/>
              </a:rPr>
              <a:t>Mission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arianne ExtraBold" panose="02000000000000000000" pitchFamily="50" charset="0"/>
              <a:ea typeface="+mn-ea"/>
              <a:cs typeface="Poppins" panose="00000500000000000000" pitchFamily="50" charset="0"/>
            </a:endParaRPr>
          </a:p>
        </p:txBody>
      </p:sp>
      <p:pic>
        <p:nvPicPr>
          <p:cNvPr id="2" name="Imag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82479" y="4402754"/>
            <a:ext cx="2093414" cy="2421378"/>
          </a:xfrm>
          <a:prstGeom prst="rect">
            <a:avLst/>
          </a:prstGeom>
        </p:spPr>
      </p:pic>
    </p:spTree>
    <p:extLst>
      <p:ext uri="{BB962C8B-B14F-4D97-AF65-F5344CB8AC3E}">
        <p14:creationId xmlns:p14="http://schemas.microsoft.com/office/powerpoint/2010/main" val="219948924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22" name="Rectangle 21">
            <a:extLst>
              <a:ext uri="{FF2B5EF4-FFF2-40B4-BE49-F238E27FC236}">
                <a16:creationId xmlns:a16="http://schemas.microsoft.com/office/drawing/2014/main" id="{C7592EE2-2E4F-4AA0-A85A-AD990E5F6535}"/>
              </a:ext>
            </a:extLst>
          </p:cNvPr>
          <p:cNvSpPr/>
          <p:nvPr/>
        </p:nvSpPr>
        <p:spPr>
          <a:xfrm rot="5400000">
            <a:off x="3134773" y="2924327"/>
            <a:ext cx="709552" cy="5559799"/>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Titre 1"/>
          <p:cNvSpPr txBox="1">
            <a:spLocks/>
          </p:cNvSpPr>
          <p:nvPr/>
        </p:nvSpPr>
        <p:spPr>
          <a:xfrm>
            <a:off x="599090" y="1499930"/>
            <a:ext cx="3396517" cy="130140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8800" b="1" i="0" u="none" strike="noStrike" kern="1200" cap="none" spc="0" normalizeH="0" baseline="0" noProof="0" dirty="0">
                <a:ln>
                  <a:noFill/>
                </a:ln>
                <a:solidFill>
                  <a:prstClr val="white">
                    <a:lumMod val="95000"/>
                  </a:prstClr>
                </a:solidFill>
                <a:effectLst/>
                <a:uLnTx/>
                <a:uFillTx/>
                <a:latin typeface="Liberation Serif" panose="02020603050405020304" pitchFamily="18" charset="0"/>
                <a:ea typeface="Liberation Serif" panose="02020603050405020304" pitchFamily="18" charset="0"/>
                <a:cs typeface="Liberation Serif" panose="02020603050405020304" pitchFamily="18" charset="0"/>
              </a:rPr>
              <a:t>“ </a:t>
            </a:r>
            <a:endParaRPr kumimoji="0" lang="fr-FR" sz="8800" b="0" i="0" u="none" strike="noStrike" kern="1200" cap="none" spc="0" normalizeH="0" baseline="0" noProof="0" dirty="0">
              <a:ln>
                <a:noFill/>
              </a:ln>
              <a:solidFill>
                <a:prstClr val="white">
                  <a:lumMod val="95000"/>
                </a:prstClr>
              </a:solidFill>
              <a:effectLst/>
              <a:uLnTx/>
              <a:uFillTx/>
              <a:latin typeface="Liberation Serif" panose="02020603050405020304" pitchFamily="18" charset="0"/>
              <a:ea typeface="Liberation Serif" panose="02020603050405020304" pitchFamily="18" charset="0"/>
              <a:cs typeface="Liberation Serif" panose="02020603050405020304" pitchFamily="18" charset="0"/>
            </a:endParaRPr>
          </a:p>
        </p:txBody>
      </p:sp>
      <p:sp>
        <p:nvSpPr>
          <p:cNvPr id="2" name="Titre 1"/>
          <p:cNvSpPr>
            <a:spLocks noGrp="1"/>
          </p:cNvSpPr>
          <p:nvPr>
            <p:ph type="title"/>
          </p:nvPr>
        </p:nvSpPr>
        <p:spPr>
          <a:xfrm>
            <a:off x="1106376" y="1883612"/>
            <a:ext cx="5584209" cy="1802321"/>
          </a:xfrm>
        </p:spPr>
        <p:txBody>
          <a:bodyPr vert="horz" lIns="91440" tIns="45720" rIns="91440" bIns="45720" rtlCol="0" anchor="b">
            <a:noAutofit/>
          </a:bodyPr>
          <a:lstStyle/>
          <a:p>
            <a:pPr algn="just"/>
            <a:r>
              <a:rPr lang="fr-FR" sz="2000" b="1" dirty="0">
                <a:latin typeface="Marianne" panose="02000000000000000000" pitchFamily="50" charset="0"/>
              </a:rPr>
              <a:t>L'armée de Terre</a:t>
            </a:r>
            <a:r>
              <a:rPr lang="fr-FR" sz="2000" dirty="0">
                <a:latin typeface="Marianne" panose="02000000000000000000" pitchFamily="50" charset="0"/>
              </a:rPr>
              <a:t>, couverte par la dissuasion et épaulant la protection nucléaire de nos intérêts vitaux, démontrera des capacités multi-milieux et multi-champs […] pour décourager tout adversaire potentiel par sa posture adaptée et des signalements démonstratifs.</a:t>
            </a:r>
          </a:p>
        </p:txBody>
      </p:sp>
      <p:grpSp>
        <p:nvGrpSpPr>
          <p:cNvPr id="16" name="Groupe 15"/>
          <p:cNvGrpSpPr/>
          <p:nvPr/>
        </p:nvGrpSpPr>
        <p:grpSpPr>
          <a:xfrm>
            <a:off x="1256910" y="4057278"/>
            <a:ext cx="367772" cy="425873"/>
            <a:chOff x="5414418" y="4053619"/>
            <a:chExt cx="965691" cy="946638"/>
          </a:xfrm>
        </p:grpSpPr>
        <p:sp>
          <p:nvSpPr>
            <p:cNvPr id="7" name="Étoile à 5 branches 6"/>
            <p:cNvSpPr/>
            <p:nvPr/>
          </p:nvSpPr>
          <p:spPr>
            <a:xfrm>
              <a:off x="5766111" y="4053619"/>
              <a:ext cx="266700" cy="237392"/>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Étoile à 5 branches 7"/>
            <p:cNvSpPr/>
            <p:nvPr/>
          </p:nvSpPr>
          <p:spPr>
            <a:xfrm>
              <a:off x="5766111" y="4408242"/>
              <a:ext cx="266700" cy="237392"/>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Étoile à 5 branches 8"/>
            <p:cNvSpPr/>
            <p:nvPr/>
          </p:nvSpPr>
          <p:spPr>
            <a:xfrm>
              <a:off x="5766111" y="4762865"/>
              <a:ext cx="266700" cy="237392"/>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Étoile à 5 branches 9"/>
            <p:cNvSpPr/>
            <p:nvPr/>
          </p:nvSpPr>
          <p:spPr>
            <a:xfrm>
              <a:off x="6113409" y="4525473"/>
              <a:ext cx="266700" cy="237392"/>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Étoile à 5 branches 10"/>
            <p:cNvSpPr/>
            <p:nvPr/>
          </p:nvSpPr>
          <p:spPr>
            <a:xfrm>
              <a:off x="5414418" y="4526938"/>
              <a:ext cx="266700" cy="237392"/>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3" name="Titre 1"/>
          <p:cNvSpPr txBox="1">
            <a:spLocks/>
          </p:cNvSpPr>
          <p:nvPr/>
        </p:nvSpPr>
        <p:spPr>
          <a:xfrm>
            <a:off x="851428" y="314800"/>
            <a:ext cx="5894617"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Rôle de l’armée de terre</a:t>
            </a:r>
          </a:p>
        </p:txBody>
      </p:sp>
      <p:pic>
        <p:nvPicPr>
          <p:cNvPr id="3" name="Imag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7153" y="1499930"/>
            <a:ext cx="4627416" cy="4559192"/>
          </a:xfrm>
          <a:prstGeom prst="rect">
            <a:avLst/>
          </a:prstGeom>
          <a:ln>
            <a:noFill/>
          </a:ln>
          <a:effectLst>
            <a:outerShdw blurRad="292100" dist="139700" dir="2700000" algn="tl" rotWithShape="0">
              <a:srgbClr val="333333">
                <a:alpha val="65000"/>
              </a:srgbClr>
            </a:outerShdw>
          </a:effectLst>
        </p:spPr>
      </p:pic>
      <p:sp>
        <p:nvSpPr>
          <p:cNvPr id="14" name="Rectangle 13">
            <a:extLst>
              <a:ext uri="{FF2B5EF4-FFF2-40B4-BE49-F238E27FC236}">
                <a16:creationId xmlns:a16="http://schemas.microsoft.com/office/drawing/2014/main" id="{C7592EE2-2E4F-4AA0-A85A-AD990E5F6535}"/>
              </a:ext>
            </a:extLst>
          </p:cNvPr>
          <p:cNvSpPr/>
          <p:nvPr/>
        </p:nvSpPr>
        <p:spPr>
          <a:xfrm rot="5400000">
            <a:off x="7091265" y="1465821"/>
            <a:ext cx="4559192" cy="4627416"/>
          </a:xfrm>
          <a:prstGeom prst="rect">
            <a:avLst/>
          </a:prstGeom>
          <a:solidFill>
            <a:srgbClr val="002625">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itre 1"/>
          <p:cNvSpPr txBox="1">
            <a:spLocks/>
          </p:cNvSpPr>
          <p:nvPr/>
        </p:nvSpPr>
        <p:spPr>
          <a:xfrm>
            <a:off x="525507" y="1054120"/>
            <a:ext cx="3396517" cy="130140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8800" b="1" i="0" u="none" strike="noStrike" kern="1200" cap="none" spc="0" normalizeH="0" baseline="0" noProof="0" dirty="0">
                <a:ln>
                  <a:noFill/>
                </a:ln>
                <a:solidFill>
                  <a:prstClr val="black"/>
                </a:solidFill>
                <a:effectLst/>
                <a:uLnTx/>
                <a:uFillTx/>
                <a:latin typeface="Liberation Serif" panose="02020603050405020304" pitchFamily="18" charset="0"/>
                <a:ea typeface="Liberation Serif" panose="02020603050405020304" pitchFamily="18" charset="0"/>
                <a:cs typeface="Liberation Serif" panose="02020603050405020304" pitchFamily="18" charset="0"/>
              </a:rPr>
              <a:t>“ </a:t>
            </a:r>
            <a:endParaRPr kumimoji="0" lang="fr-FR" sz="8800" b="0" i="0" u="none" strike="noStrike" kern="1200" cap="none" spc="0" normalizeH="0" baseline="0" noProof="0" dirty="0">
              <a:ln>
                <a:noFill/>
              </a:ln>
              <a:solidFill>
                <a:prstClr val="black"/>
              </a:solidFill>
              <a:effectLst/>
              <a:uLnTx/>
              <a:uFillTx/>
              <a:latin typeface="Liberation Serif" panose="02020603050405020304" pitchFamily="18" charset="0"/>
              <a:ea typeface="Liberation Serif" panose="02020603050405020304" pitchFamily="18" charset="0"/>
              <a:cs typeface="Liberation Serif" panose="02020603050405020304" pitchFamily="18" charset="0"/>
            </a:endParaRPr>
          </a:p>
        </p:txBody>
      </p:sp>
      <p:sp>
        <p:nvSpPr>
          <p:cNvPr id="18" name="Titre 1"/>
          <p:cNvSpPr txBox="1">
            <a:spLocks/>
          </p:cNvSpPr>
          <p:nvPr/>
        </p:nvSpPr>
        <p:spPr>
          <a:xfrm>
            <a:off x="1724538" y="3967722"/>
            <a:ext cx="4966047" cy="604986"/>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Marianne" panose="02000000000000000000" pitchFamily="50" charset="0"/>
                <a:ea typeface="+mj-ea"/>
                <a:cs typeface="+mj-cs"/>
              </a:rPr>
              <a:t>Général d’armée Pierre </a:t>
            </a:r>
            <a:r>
              <a:rPr kumimoji="0" lang="fr-FR" sz="1400" b="1" i="0" u="none" strike="noStrike" kern="1200" cap="none" spc="0" normalizeH="0" baseline="0" noProof="0" dirty="0" err="1">
                <a:ln>
                  <a:noFill/>
                </a:ln>
                <a:solidFill>
                  <a:prstClr val="black"/>
                </a:solidFill>
                <a:effectLst/>
                <a:uLnTx/>
                <a:uFillTx/>
                <a:latin typeface="Marianne" panose="02000000000000000000" pitchFamily="50" charset="0"/>
                <a:ea typeface="+mj-ea"/>
                <a:cs typeface="+mj-cs"/>
              </a:rPr>
              <a:t>Schill</a:t>
            </a:r>
            <a:endParaRPr kumimoji="0" lang="fr-FR" sz="1400" b="1" i="0" u="none" strike="noStrike" kern="1200" cap="none" spc="0" normalizeH="0" baseline="0" noProof="0" dirty="0">
              <a:ln>
                <a:noFill/>
              </a:ln>
              <a:solidFill>
                <a:prstClr val="black"/>
              </a:solidFill>
              <a:effectLst/>
              <a:uLnTx/>
              <a:uFillTx/>
              <a:latin typeface="Marianne" panose="02000000000000000000" pitchFamily="50" charset="0"/>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Marianne" panose="02000000000000000000" pitchFamily="50" charset="0"/>
                <a:ea typeface="+mj-ea"/>
                <a:cs typeface="+mj-cs"/>
              </a:rPr>
              <a:t>Chef d’état-major de l’armée de Terre</a:t>
            </a:r>
            <a:endParaRPr kumimoji="0" lang="fr-FR" sz="1400" b="0" i="0" u="none" strike="noStrike" kern="1200" cap="none" spc="0" normalizeH="0" baseline="0" noProof="0" dirty="0">
              <a:ln>
                <a:noFill/>
              </a:ln>
              <a:solidFill>
                <a:prstClr val="black"/>
              </a:solidFill>
              <a:effectLst/>
              <a:uLnTx/>
              <a:uFillTx/>
              <a:latin typeface="Marianne" panose="02000000000000000000" pitchFamily="50" charset="0"/>
              <a:ea typeface="+mj-ea"/>
              <a:cs typeface="+mj-cs"/>
            </a:endParaRPr>
          </a:p>
        </p:txBody>
      </p:sp>
      <p:sp>
        <p:nvSpPr>
          <p:cNvPr id="19" name="Rectangle 18"/>
          <p:cNvSpPr/>
          <p:nvPr/>
        </p:nvSpPr>
        <p:spPr>
          <a:xfrm>
            <a:off x="727681" y="5492053"/>
            <a:ext cx="5557603" cy="461665"/>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è"/>
              <a:tabLst/>
              <a:defRPr/>
            </a:pPr>
            <a:r>
              <a:rPr kumimoji="0" lang="fr-FR" sz="1200" i="0" u="none" strike="noStrike" kern="1200" cap="none" spc="0" normalizeH="0" baseline="0" noProof="0" dirty="0">
                <a:ln>
                  <a:noFill/>
                </a:ln>
                <a:solidFill>
                  <a:prstClr val="white"/>
                </a:solidFill>
                <a:effectLst/>
                <a:uLnTx/>
                <a:uFillTx/>
                <a:latin typeface="Marianne" panose="02000000000000000000" pitchFamily="50" charset="0"/>
                <a:ea typeface="+mn-ea"/>
                <a:cs typeface="+mn-cs"/>
              </a:rPr>
              <a:t>L’armée de Terre doit produire des effets stratégiques pour gagner la guerre avant la guerre.</a:t>
            </a:r>
            <a:endParaRPr kumimoji="0" lang="fr-FR" sz="120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Google Shape;153;p8">
            <a:extLst>
              <a:ext uri="{FF2B5EF4-FFF2-40B4-BE49-F238E27FC236}">
                <a16:creationId xmlns:a16="http://schemas.microsoft.com/office/drawing/2014/main" id="{2F2FE00C-AFCE-3E6F-4E60-7A9C24448422}"/>
              </a:ext>
            </a:extLst>
          </p:cNvPr>
          <p:cNvSpPr txBox="1"/>
          <p:nvPr/>
        </p:nvSpPr>
        <p:spPr>
          <a:xfrm>
            <a:off x="9611493" y="6534897"/>
            <a:ext cx="2709330" cy="2154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Calibri"/>
              <a:buNone/>
            </a:pPr>
            <a:r>
              <a:rPr lang="fr-FR" sz="800" dirty="0">
                <a:latin typeface="Calibri"/>
                <a:ea typeface="Calibri"/>
                <a:cs typeface="Calibri"/>
                <a:sym typeface="Calibri"/>
              </a:rPr>
              <a:t>Source : </a:t>
            </a:r>
            <a:r>
              <a:rPr lang="fr-FR" sz="800" dirty="0" smtClean="0">
                <a:latin typeface="Calibri"/>
                <a:ea typeface="Calibri"/>
                <a:cs typeface="Calibri"/>
                <a:sym typeface="Calibri"/>
              </a:rPr>
              <a:t>Présentation transformation </a:t>
            </a:r>
            <a:r>
              <a:rPr lang="fr-FR" sz="800" dirty="0">
                <a:latin typeface="Calibri"/>
                <a:ea typeface="Calibri"/>
                <a:cs typeface="Calibri"/>
                <a:sym typeface="Calibri"/>
              </a:rPr>
              <a:t>de l’</a:t>
            </a:r>
            <a:r>
              <a:rPr lang="fr-FR" sz="800" dirty="0" err="1">
                <a:latin typeface="Calibri"/>
                <a:ea typeface="Calibri"/>
                <a:cs typeface="Calibri"/>
                <a:sym typeface="Calibri"/>
              </a:rPr>
              <a:t>adT</a:t>
            </a:r>
            <a:r>
              <a:rPr lang="fr-FR" sz="800" dirty="0">
                <a:latin typeface="Calibri"/>
                <a:ea typeface="Calibri"/>
                <a:cs typeface="Calibri"/>
                <a:sym typeface="Calibri"/>
              </a:rPr>
              <a:t> </a:t>
            </a:r>
            <a:endParaRPr sz="1400" dirty="0"/>
          </a:p>
        </p:txBody>
      </p:sp>
    </p:spTree>
    <p:extLst>
      <p:ext uri="{BB962C8B-B14F-4D97-AF65-F5344CB8AC3E}">
        <p14:creationId xmlns:p14="http://schemas.microsoft.com/office/powerpoint/2010/main" val="161896455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3" name="Titre 1"/>
          <p:cNvSpPr txBox="1">
            <a:spLocks/>
          </p:cNvSpPr>
          <p:nvPr/>
        </p:nvSpPr>
        <p:spPr>
          <a:xfrm>
            <a:off x="851428" y="305376"/>
            <a:ext cx="10634110"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Mission de l’armée de Terre</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Espace réservé du contenu 3">
            <a:extLst>
              <a:ext uri="{FF2B5EF4-FFF2-40B4-BE49-F238E27FC236}">
                <a16:creationId xmlns:a16="http://schemas.microsoft.com/office/drawing/2014/main" id="{4E75FCAD-E90D-501B-B402-229A95654B76}"/>
              </a:ext>
            </a:extLst>
          </p:cNvPr>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t="15608" r="204"/>
          <a:stretch/>
        </p:blipFill>
        <p:spPr>
          <a:xfrm>
            <a:off x="2750684" y="2908708"/>
            <a:ext cx="6965071" cy="3325620"/>
          </a:xfrm>
          <a:prstGeom prst="rect">
            <a:avLst/>
          </a:prstGeom>
          <a:ln>
            <a:noFill/>
          </a:ln>
          <a:effectLst>
            <a:outerShdw blurRad="292100" dist="139700" dir="2700000" algn="tl" rotWithShape="0">
              <a:srgbClr val="333333">
                <a:alpha val="65000"/>
              </a:srgbClr>
            </a:outerShdw>
          </a:effectLst>
        </p:spPr>
      </p:pic>
      <p:sp>
        <p:nvSpPr>
          <p:cNvPr id="8" name="Rectangle 7">
            <a:extLst>
              <a:ext uri="{FF2B5EF4-FFF2-40B4-BE49-F238E27FC236}">
                <a16:creationId xmlns:a16="http://schemas.microsoft.com/office/drawing/2014/main" id="{3B386324-8884-A2AE-2A6A-2794A1752DD9}"/>
              </a:ext>
            </a:extLst>
          </p:cNvPr>
          <p:cNvSpPr/>
          <p:nvPr/>
        </p:nvSpPr>
        <p:spPr>
          <a:xfrm rot="5400000">
            <a:off x="5531743" y="-3693227"/>
            <a:ext cx="1487982" cy="10985867"/>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01862E4-6519-5117-E730-B07039F87FD6}"/>
              </a:ext>
            </a:extLst>
          </p:cNvPr>
          <p:cNvSpPr/>
          <p:nvPr/>
        </p:nvSpPr>
        <p:spPr>
          <a:xfrm>
            <a:off x="980902" y="1291874"/>
            <a:ext cx="10504636" cy="1015663"/>
          </a:xfrm>
          <a:prstGeom prst="rect">
            <a:avLst/>
          </a:prstGeom>
        </p:spPr>
        <p:txBody>
          <a:bodyPr wrap="square">
            <a:spAutoFit/>
          </a:bodyPr>
          <a:lstStyle/>
          <a:p>
            <a:pPr lvl="0" algn="just">
              <a:buClr>
                <a:srgbClr val="385623"/>
              </a:buClr>
              <a:buSzPts val="1100"/>
              <a:tabLst>
                <a:tab pos="360000" algn="l"/>
              </a:tabLst>
            </a:pPr>
            <a:r>
              <a:rPr kumimoji="0" lang="fr-FR" sz="1200" i="0" u="none" strike="noStrike" kern="800" cap="none" normalizeH="0" baseline="0" noProof="0" dirty="0">
                <a:ln>
                  <a:noFill/>
                </a:ln>
                <a:solidFill>
                  <a:prstClr val="white"/>
                </a:solidFill>
                <a:effectLst/>
                <a:uLnTx/>
                <a:uFillTx/>
                <a:latin typeface="Marianne" panose="02000000000000000000"/>
              </a:rPr>
              <a:t>Armée d’emploi, réactive, puissante et polyvalente, elle offre une capacité de </a:t>
            </a:r>
            <a:r>
              <a:rPr kumimoji="0" lang="fr-FR" sz="1200" i="0" u="none" strike="noStrike" kern="800" cap="none" normalizeH="0" baseline="0" noProof="0" dirty="0" smtClean="0">
                <a:ln>
                  <a:noFill/>
                </a:ln>
                <a:solidFill>
                  <a:prstClr val="white"/>
                </a:solidFill>
                <a:effectLst/>
                <a:uLnTx/>
                <a:uFillTx/>
                <a:latin typeface="Marianne" panose="02000000000000000000"/>
              </a:rPr>
              <a:t>nation-cadre </a:t>
            </a:r>
            <a:r>
              <a:rPr kumimoji="0" lang="fr-FR" sz="1200" i="0" u="none" strike="noStrike" kern="800" cap="none" normalizeH="0" baseline="0" noProof="0" dirty="0">
                <a:ln>
                  <a:noFill/>
                </a:ln>
                <a:solidFill>
                  <a:prstClr val="white"/>
                </a:solidFill>
                <a:effectLst/>
                <a:uLnTx/>
                <a:uFillTx/>
                <a:latin typeface="Marianne" panose="02000000000000000000"/>
              </a:rPr>
              <a:t>interarmées ou de composa</a:t>
            </a:r>
            <a:r>
              <a:rPr kumimoji="0" lang="fr-FR" sz="1200" i="0" u="none" strike="noStrike" kern="800" cap="none" normalizeH="0" baseline="0" noProof="0" dirty="0">
                <a:ln>
                  <a:noFill/>
                </a:ln>
                <a:solidFill>
                  <a:srgbClr val="FFFFFF"/>
                </a:solidFill>
                <a:effectLst/>
                <a:uLnTx/>
                <a:uFillTx/>
                <a:latin typeface="Marianne" panose="02000000000000000000"/>
              </a:rPr>
              <a:t>nte terrestre, </a:t>
            </a:r>
            <a:r>
              <a:rPr kumimoji="0" lang="fr-FR" sz="1200" i="0" u="none" strike="noStrike" kern="800" cap="none" normalizeH="0" baseline="0" noProof="0" dirty="0" smtClean="0">
                <a:ln>
                  <a:noFill/>
                </a:ln>
                <a:solidFill>
                  <a:srgbClr val="FFFFFF"/>
                </a:solidFill>
                <a:effectLst/>
                <a:uLnTx/>
                <a:uFillTx/>
                <a:latin typeface="Marianne" panose="02000000000000000000"/>
              </a:rPr>
              <a:t>y</a:t>
            </a:r>
            <a:r>
              <a:rPr kumimoji="0" lang="fr-FR" sz="1200" i="0" u="none" strike="noStrike" kern="800" cap="none" normalizeH="0" noProof="0" dirty="0" smtClean="0">
                <a:ln>
                  <a:noFill/>
                </a:ln>
                <a:solidFill>
                  <a:srgbClr val="FFFFFF"/>
                </a:solidFill>
                <a:effectLst/>
                <a:uLnTx/>
                <a:uFillTx/>
                <a:latin typeface="Marianne" panose="02000000000000000000"/>
              </a:rPr>
              <a:t> </a:t>
            </a:r>
            <a:r>
              <a:rPr kumimoji="0" lang="fr-FR" sz="1200" i="0" u="none" strike="noStrike" kern="800" cap="none" normalizeH="0" baseline="0" noProof="0" dirty="0" smtClean="0">
                <a:ln>
                  <a:noFill/>
                </a:ln>
                <a:solidFill>
                  <a:srgbClr val="FFFFFF"/>
                </a:solidFill>
                <a:effectLst/>
                <a:uLnTx/>
                <a:uFillTx/>
                <a:latin typeface="Marianne" panose="02000000000000000000"/>
              </a:rPr>
              <a:t>compris </a:t>
            </a:r>
            <a:r>
              <a:rPr kumimoji="0" lang="fr-FR" sz="1200" i="0" u="none" strike="noStrike" kern="800" cap="none" normalizeH="0" baseline="0" noProof="0" dirty="0">
                <a:ln>
                  <a:noFill/>
                </a:ln>
                <a:solidFill>
                  <a:srgbClr val="FFFFFF"/>
                </a:solidFill>
                <a:effectLst/>
                <a:uLnTx/>
                <a:uFillTx/>
                <a:latin typeface="Marianne" panose="02000000000000000000"/>
              </a:rPr>
              <a:t>loin de ses bases, pour entraîner et vaincre sur toute la continuité du spectre </a:t>
            </a:r>
            <a:r>
              <a:rPr kumimoji="0" lang="fr-FR" sz="1200" i="0" u="none" strike="noStrike" kern="800" cap="none" normalizeH="0" baseline="0" noProof="0" dirty="0" smtClean="0">
                <a:ln>
                  <a:noFill/>
                </a:ln>
                <a:solidFill>
                  <a:srgbClr val="FFFFFF"/>
                </a:solidFill>
                <a:effectLst/>
                <a:uLnTx/>
                <a:uFillTx/>
                <a:latin typeface="Marianne" panose="02000000000000000000"/>
              </a:rPr>
              <a:t>compétition-contestation-affrontement.</a:t>
            </a:r>
            <a:r>
              <a:rPr kumimoji="0" lang="fr-FR" sz="1200" i="0" u="none" strike="noStrike" kern="800" cap="none" normalizeH="0" noProof="0" dirty="0" smtClean="0">
                <a:ln>
                  <a:noFill/>
                </a:ln>
                <a:solidFill>
                  <a:srgbClr val="FFFFFF"/>
                </a:solidFill>
                <a:effectLst/>
                <a:uLnTx/>
                <a:uFillTx/>
                <a:latin typeface="Marianne" panose="02000000000000000000"/>
              </a:rPr>
              <a:t> </a:t>
            </a:r>
            <a:r>
              <a:rPr lang="fr-FR" sz="1200" kern="800" dirty="0">
                <a:solidFill>
                  <a:srgbClr val="FFFFFF"/>
                </a:solidFill>
                <a:latin typeface="Marianne" panose="02000000000000000000"/>
                <a:ea typeface="Verdana"/>
                <a:cs typeface="Verdana"/>
                <a:sym typeface="Verdana"/>
              </a:rPr>
              <a:t>L’armée de Terre agit de manière permanente et simultanée dans les trois espaces </a:t>
            </a:r>
            <a:r>
              <a:rPr lang="fr-FR" sz="1200" kern="800" dirty="0" smtClean="0">
                <a:solidFill>
                  <a:srgbClr val="FFFFFF"/>
                </a:solidFill>
                <a:latin typeface="Marianne" panose="02000000000000000000"/>
                <a:ea typeface="Verdana"/>
                <a:cs typeface="Verdana"/>
                <a:sym typeface="Verdana"/>
              </a:rPr>
              <a:t>stratégiques :  protection </a:t>
            </a:r>
            <a:r>
              <a:rPr lang="fr-FR" sz="1200" kern="800" dirty="0">
                <a:solidFill>
                  <a:srgbClr val="FFFFFF"/>
                </a:solidFill>
                <a:latin typeface="Marianne" panose="02000000000000000000"/>
                <a:ea typeface="Verdana"/>
                <a:cs typeface="Verdana"/>
                <a:sym typeface="Verdana"/>
              </a:rPr>
              <a:t>et résilience en métropole et outre-mer </a:t>
            </a:r>
            <a:r>
              <a:rPr lang="fr-FR" sz="1200" kern="800" dirty="0" smtClean="0">
                <a:solidFill>
                  <a:srgbClr val="FFFFFF"/>
                </a:solidFill>
                <a:latin typeface="Marianne" panose="02000000000000000000"/>
                <a:ea typeface="Verdana"/>
                <a:cs typeface="Verdana"/>
                <a:sym typeface="Verdana"/>
              </a:rPr>
              <a:t>; solidarité </a:t>
            </a:r>
            <a:r>
              <a:rPr lang="fr-FR" sz="1200" kern="800" dirty="0">
                <a:solidFill>
                  <a:srgbClr val="FFFFFF"/>
                </a:solidFill>
                <a:latin typeface="Marianne" panose="02000000000000000000"/>
                <a:ea typeface="Verdana"/>
                <a:cs typeface="Verdana"/>
                <a:sym typeface="Verdana"/>
              </a:rPr>
              <a:t>stratégique en Europe et au Moyen-Orient </a:t>
            </a:r>
            <a:r>
              <a:rPr lang="fr-FR" sz="1200" kern="800" dirty="0" smtClean="0">
                <a:solidFill>
                  <a:srgbClr val="FFFFFF"/>
                </a:solidFill>
                <a:latin typeface="Marianne" panose="02000000000000000000"/>
                <a:ea typeface="Verdana"/>
                <a:cs typeface="Verdana"/>
                <a:sym typeface="Verdana"/>
              </a:rPr>
              <a:t>; prévention </a:t>
            </a:r>
            <a:r>
              <a:rPr lang="fr-FR" sz="1200" kern="800" dirty="0">
                <a:solidFill>
                  <a:srgbClr val="FFFFFF"/>
                </a:solidFill>
                <a:latin typeface="Marianne" panose="02000000000000000000"/>
                <a:ea typeface="Verdana"/>
                <a:cs typeface="Verdana"/>
                <a:sym typeface="Verdana"/>
              </a:rPr>
              <a:t>et influence en Afrique, au Moyen-Orient, dans l’océan Indien et jusque dans le </a:t>
            </a:r>
            <a:r>
              <a:rPr lang="fr-FR" sz="1200" kern="800" dirty="0" smtClean="0">
                <a:solidFill>
                  <a:srgbClr val="FFFFFF"/>
                </a:solidFill>
                <a:latin typeface="Marianne" panose="02000000000000000000"/>
                <a:ea typeface="Verdana"/>
                <a:cs typeface="Verdana"/>
                <a:sym typeface="Verdana"/>
              </a:rPr>
              <a:t>Pacifique</a:t>
            </a:r>
            <a:r>
              <a:rPr lang="fr-FR" sz="1200" kern="800" dirty="0">
                <a:solidFill>
                  <a:srgbClr val="FFFFFF"/>
                </a:solidFill>
                <a:latin typeface="Marianne" panose="02000000000000000000"/>
                <a:ea typeface="Verdana"/>
                <a:cs typeface="Verdana"/>
                <a:sym typeface="Verdana"/>
              </a:rPr>
              <a:t>.</a:t>
            </a:r>
          </a:p>
        </p:txBody>
      </p:sp>
      <p:sp>
        <p:nvSpPr>
          <p:cNvPr id="7" name="Google Shape;153;p8">
            <a:extLst>
              <a:ext uri="{FF2B5EF4-FFF2-40B4-BE49-F238E27FC236}">
                <a16:creationId xmlns:a16="http://schemas.microsoft.com/office/drawing/2014/main" id="{FFBFB675-7299-41AA-72EE-F0651FC343AD}"/>
              </a:ext>
            </a:extLst>
          </p:cNvPr>
          <p:cNvSpPr txBox="1"/>
          <p:nvPr/>
        </p:nvSpPr>
        <p:spPr>
          <a:xfrm>
            <a:off x="9364312" y="6599338"/>
            <a:ext cx="3378815" cy="2154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Calibri"/>
              <a:buNone/>
            </a:pPr>
            <a:r>
              <a:rPr lang="fr-FR" sz="800" dirty="0" smtClean="0">
                <a:latin typeface="Calibri"/>
                <a:ea typeface="Calibri"/>
                <a:cs typeface="Calibri"/>
                <a:sym typeface="Calibri"/>
              </a:rPr>
              <a:t>Sources </a:t>
            </a:r>
            <a:r>
              <a:rPr lang="fr-FR" sz="800" dirty="0">
                <a:latin typeface="Calibri"/>
                <a:ea typeface="Calibri"/>
                <a:cs typeface="Calibri"/>
                <a:sym typeface="Calibri"/>
              </a:rPr>
              <a:t>: OAT </a:t>
            </a:r>
            <a:r>
              <a:rPr lang="fr-FR" sz="800" dirty="0" smtClean="0">
                <a:latin typeface="Calibri"/>
                <a:ea typeface="Calibri"/>
                <a:cs typeface="Calibri"/>
                <a:sym typeface="Calibri"/>
              </a:rPr>
              <a:t>2023;  </a:t>
            </a:r>
            <a:r>
              <a:rPr lang="fr-FR" sz="800" dirty="0">
                <a:latin typeface="Calibri"/>
                <a:ea typeface="Calibri"/>
                <a:cs typeface="Calibri"/>
                <a:sym typeface="Calibri"/>
              </a:rPr>
              <a:t>présentation </a:t>
            </a:r>
            <a:r>
              <a:rPr lang="fr-FR" sz="800" dirty="0" smtClean="0">
                <a:latin typeface="Calibri"/>
                <a:ea typeface="Calibri"/>
                <a:cs typeface="Calibri"/>
                <a:sym typeface="Calibri"/>
              </a:rPr>
              <a:t>transformation </a:t>
            </a:r>
            <a:r>
              <a:rPr lang="fr-FR" sz="800" dirty="0">
                <a:latin typeface="Calibri"/>
                <a:ea typeface="Calibri"/>
                <a:cs typeface="Calibri"/>
                <a:sym typeface="Calibri"/>
              </a:rPr>
              <a:t>de l’</a:t>
            </a:r>
            <a:r>
              <a:rPr lang="fr-FR" sz="800" dirty="0" err="1">
                <a:latin typeface="Calibri"/>
                <a:ea typeface="Calibri"/>
                <a:cs typeface="Calibri"/>
                <a:sym typeface="Calibri"/>
              </a:rPr>
              <a:t>adT</a:t>
            </a:r>
            <a:r>
              <a:rPr lang="fr-FR" sz="800" dirty="0">
                <a:latin typeface="Calibri"/>
                <a:ea typeface="Calibri"/>
                <a:cs typeface="Calibri"/>
                <a:sym typeface="Calibri"/>
              </a:rPr>
              <a:t> </a:t>
            </a:r>
            <a:endParaRPr sz="800" dirty="0"/>
          </a:p>
        </p:txBody>
      </p:sp>
    </p:spTree>
    <p:extLst>
      <p:ext uri="{BB962C8B-B14F-4D97-AF65-F5344CB8AC3E}">
        <p14:creationId xmlns:p14="http://schemas.microsoft.com/office/powerpoint/2010/main" val="152424450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11"/>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t="21512" r="357" b="40016"/>
          <a:stretch/>
        </p:blipFill>
        <p:spPr>
          <a:xfrm>
            <a:off x="-1" y="0"/>
            <a:ext cx="12401551" cy="7200900"/>
          </a:xfrm>
          <a:custGeom>
            <a:avLst/>
            <a:gdLst>
              <a:gd name="connsiteX0" fmla="*/ 0 w 6222786"/>
              <a:gd name="connsiteY0" fmla="*/ 0 h 6532880"/>
              <a:gd name="connsiteX1" fmla="*/ 6222786 w 6222786"/>
              <a:gd name="connsiteY1" fmla="*/ 0 h 6532880"/>
              <a:gd name="connsiteX2" fmla="*/ 6222786 w 6222786"/>
              <a:gd name="connsiteY2" fmla="*/ 6532880 h 6532880"/>
              <a:gd name="connsiteX3" fmla="*/ 0 w 6222786"/>
              <a:gd name="connsiteY3" fmla="*/ 6532880 h 6532880"/>
            </a:gdLst>
            <a:ahLst/>
            <a:cxnLst>
              <a:cxn ang="0">
                <a:pos x="connsiteX0" y="connsiteY0"/>
              </a:cxn>
              <a:cxn ang="0">
                <a:pos x="connsiteX1" y="connsiteY1"/>
              </a:cxn>
              <a:cxn ang="0">
                <a:pos x="connsiteX2" y="connsiteY2"/>
              </a:cxn>
              <a:cxn ang="0">
                <a:pos x="connsiteX3" y="connsiteY3"/>
              </a:cxn>
            </a:cxnLst>
            <a:rect l="l" t="t" r="r" b="b"/>
            <a:pathLst>
              <a:path w="6222786" h="6532880">
                <a:moveTo>
                  <a:pt x="0" y="0"/>
                </a:moveTo>
                <a:lnTo>
                  <a:pt x="6222786" y="0"/>
                </a:lnTo>
                <a:lnTo>
                  <a:pt x="6222786" y="6532880"/>
                </a:lnTo>
                <a:lnTo>
                  <a:pt x="0" y="6532880"/>
                </a:lnTo>
                <a:close/>
              </a:path>
            </a:pathLst>
          </a:custGeom>
        </p:spPr>
      </p:pic>
      <p:sp>
        <p:nvSpPr>
          <p:cNvPr id="6" name="Rectangle 5">
            <a:extLst>
              <a:ext uri="{FF2B5EF4-FFF2-40B4-BE49-F238E27FC236}">
                <a16:creationId xmlns:a16="http://schemas.microsoft.com/office/drawing/2014/main" id="{C7592EE2-2E4F-4AA0-A85A-AD990E5F6535}"/>
              </a:ext>
            </a:extLst>
          </p:cNvPr>
          <p:cNvSpPr/>
          <p:nvPr/>
        </p:nvSpPr>
        <p:spPr>
          <a:xfrm rot="5400000">
            <a:off x="2600324" y="-2600325"/>
            <a:ext cx="7200900" cy="12401550"/>
          </a:xfrm>
          <a:prstGeom prst="rect">
            <a:avLst/>
          </a:prstGeom>
          <a:solidFill>
            <a:srgbClr val="002625">
              <a:alpha val="4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Ellipse 7"/>
          <p:cNvSpPr/>
          <p:nvPr/>
        </p:nvSpPr>
        <p:spPr>
          <a:xfrm>
            <a:off x="10010553" y="5028945"/>
            <a:ext cx="1789135" cy="17285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2">
            <a:extLst>
              <a:ext uri="{FF2B5EF4-FFF2-40B4-BE49-F238E27FC236}">
                <a16:creationId xmlns:a16="http://schemas.microsoft.com/office/drawing/2014/main" id="{577BAE87-B660-48AF-8F31-9A6D37FCE507}"/>
              </a:ext>
            </a:extLst>
          </p:cNvPr>
          <p:cNvSpPr txBox="1"/>
          <p:nvPr/>
        </p:nvSpPr>
        <p:spPr>
          <a:xfrm>
            <a:off x="843329" y="2584787"/>
            <a:ext cx="10714889" cy="2031325"/>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5400" b="1" dirty="0">
                <a:solidFill>
                  <a:prstClr val="white"/>
                </a:solidFill>
                <a:effectLst>
                  <a:outerShdw blurRad="38100" dist="38100" dir="2700000" algn="tl">
                    <a:srgbClr val="000000">
                      <a:alpha val="43137"/>
                    </a:srgbClr>
                  </a:outerShdw>
                </a:effectLst>
                <a:latin typeface="Marianne ExtraBold" panose="02000000000000000000" pitchFamily="50" charset="0"/>
                <a:cs typeface="Poppins" panose="00000500000000000000" pitchFamily="50" charset="0"/>
              </a:rPr>
              <a:t>3</a:t>
            </a:r>
            <a:r>
              <a:rPr kumimoji="0" lang="fr-FR" sz="5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arianne ExtraBold" panose="02000000000000000000" pitchFamily="50" charset="0"/>
                <a:ea typeface="+mn-ea"/>
                <a:cs typeface="Poppins" panose="00000500000000000000" pitchFamily="50" charset="0"/>
              </a:rPr>
              <a:t>. Vers une armée de Terre de </a:t>
            </a:r>
            <a:r>
              <a:rPr kumimoji="0" lang="fr-FR" sz="5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Marianne ExtraBold" panose="02000000000000000000" pitchFamily="50" charset="0"/>
                <a:ea typeface="+mn-ea"/>
                <a:cs typeface="Poppins" panose="00000500000000000000" pitchFamily="50" charset="0"/>
              </a:rPr>
              <a:t>combat</a:t>
            </a:r>
            <a:endParaRPr kumimoji="0" lang="fr-FR" sz="5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arianne ExtraBold" panose="02000000000000000000" pitchFamily="50" charset="0"/>
              <a:ea typeface="+mn-ea"/>
              <a:cs typeface="Poppins" panose="00000500000000000000"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arianne ExtraBold" panose="02000000000000000000" pitchFamily="50" charset="0"/>
              <a:ea typeface="+mn-ea"/>
              <a:cs typeface="Poppins" panose="00000500000000000000" pitchFamily="50" charset="0"/>
            </a:endParaRPr>
          </a:p>
        </p:txBody>
      </p:sp>
      <p:pic>
        <p:nvPicPr>
          <p:cNvPr id="2" name="Imag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82479" y="4436622"/>
            <a:ext cx="2093414" cy="2421378"/>
          </a:xfrm>
          <a:prstGeom prst="rect">
            <a:avLst/>
          </a:prstGeom>
        </p:spPr>
      </p:pic>
    </p:spTree>
    <p:extLst>
      <p:ext uri="{BB962C8B-B14F-4D97-AF65-F5344CB8AC3E}">
        <p14:creationId xmlns:p14="http://schemas.microsoft.com/office/powerpoint/2010/main" val="134898454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9097"/>
            <a:ext cx="6858000" cy="12192000"/>
          </a:xfrm>
          <a:prstGeom prst="rect">
            <a:avLst/>
          </a:prstGeom>
          <a:noFill/>
        </p:spPr>
      </p:pic>
      <p:sp>
        <p:nvSpPr>
          <p:cNvPr id="13" name="Titre 1"/>
          <p:cNvSpPr txBox="1">
            <a:spLocks/>
          </p:cNvSpPr>
          <p:nvPr/>
        </p:nvSpPr>
        <p:spPr>
          <a:xfrm>
            <a:off x="851428" y="573015"/>
            <a:ext cx="11086572"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L’armée de Terre en mouvement, appuyée sur 2 fondamentaux…  </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Google Shape;153;p8">
            <a:extLst>
              <a:ext uri="{FF2B5EF4-FFF2-40B4-BE49-F238E27FC236}">
                <a16:creationId xmlns:a16="http://schemas.microsoft.com/office/drawing/2014/main" id="{FFBFB675-7299-41AA-72EE-F0651FC343AD}"/>
              </a:ext>
            </a:extLst>
          </p:cNvPr>
          <p:cNvSpPr txBox="1"/>
          <p:nvPr/>
        </p:nvSpPr>
        <p:spPr>
          <a:xfrm>
            <a:off x="10460411" y="6541986"/>
            <a:ext cx="3139262" cy="2154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Calibri"/>
              <a:buNone/>
            </a:pPr>
            <a:r>
              <a:rPr lang="fr-FR" sz="800" dirty="0" smtClean="0">
                <a:latin typeface="Calibri"/>
                <a:ea typeface="Calibri"/>
                <a:cs typeface="Calibri"/>
                <a:sym typeface="Calibri"/>
              </a:rPr>
              <a:t>Source </a:t>
            </a:r>
            <a:r>
              <a:rPr lang="fr-FR" sz="800" dirty="0">
                <a:latin typeface="Calibri"/>
                <a:ea typeface="Calibri"/>
                <a:cs typeface="Calibri"/>
                <a:sym typeface="Calibri"/>
              </a:rPr>
              <a:t>: Livret </a:t>
            </a:r>
            <a:r>
              <a:rPr lang="fr-FR" sz="800" dirty="0" err="1">
                <a:latin typeface="Calibri"/>
                <a:ea typeface="Calibri"/>
                <a:cs typeface="Calibri"/>
                <a:sym typeface="Calibri"/>
              </a:rPr>
              <a:t>adT</a:t>
            </a:r>
            <a:r>
              <a:rPr lang="fr-FR" sz="800" dirty="0">
                <a:latin typeface="Calibri"/>
                <a:ea typeface="Calibri"/>
                <a:cs typeface="Calibri"/>
                <a:sym typeface="Calibri"/>
              </a:rPr>
              <a:t> de combat</a:t>
            </a:r>
            <a:endParaRPr sz="1400" dirty="0"/>
          </a:p>
        </p:txBody>
      </p:sp>
      <p:pic>
        <p:nvPicPr>
          <p:cNvPr id="15" name="Image 14">
            <a:extLst>
              <a:ext uri="{FF2B5EF4-FFF2-40B4-BE49-F238E27FC236}">
                <a16:creationId xmlns:a16="http://schemas.microsoft.com/office/drawing/2014/main" id="{A5605518-8539-34A7-5950-CD4F5C889D6C}"/>
              </a:ext>
            </a:extLst>
          </p:cNvPr>
          <p:cNvPicPr>
            <a:picLocks noChangeAspect="1"/>
          </p:cNvPicPr>
          <p:nvPr/>
        </p:nvPicPr>
        <p:blipFill rotWithShape="1">
          <a:blip r:embed="rId4"/>
          <a:srcRect l="14006" t="13233" r="18653" b="54752"/>
          <a:stretch/>
        </p:blipFill>
        <p:spPr>
          <a:xfrm>
            <a:off x="3785543" y="1563564"/>
            <a:ext cx="7811553" cy="4178002"/>
          </a:xfrm>
          <a:prstGeom prst="rect">
            <a:avLst/>
          </a:prstGeom>
        </p:spPr>
      </p:pic>
      <p:sp>
        <p:nvSpPr>
          <p:cNvPr id="16" name="ZoneTexte 15">
            <a:extLst>
              <a:ext uri="{FF2B5EF4-FFF2-40B4-BE49-F238E27FC236}">
                <a16:creationId xmlns:a16="http://schemas.microsoft.com/office/drawing/2014/main" id="{0D12ECD8-D263-2A18-4F6B-5923F7DB6B6A}"/>
              </a:ext>
            </a:extLst>
          </p:cNvPr>
          <p:cNvSpPr txBox="1"/>
          <p:nvPr/>
        </p:nvSpPr>
        <p:spPr>
          <a:xfrm>
            <a:off x="462144" y="4151203"/>
            <a:ext cx="2638108" cy="1938992"/>
          </a:xfrm>
          <a:prstGeom prst="rect">
            <a:avLst/>
          </a:prstGeom>
          <a:noFill/>
          <a:ln w="19050">
            <a:solidFill>
              <a:srgbClr val="7D9090"/>
            </a:solidFill>
          </a:ln>
        </p:spPr>
        <p:txBody>
          <a:bodyPr wrap="square" rtlCol="0">
            <a:spAutoFit/>
          </a:bodyPr>
          <a:lstStyle>
            <a:defPPr>
              <a:defRPr lang="fr-FR"/>
            </a:defPPr>
            <a:lvl1pPr marL="342900" indent="-342900">
              <a:buAutoNum type="arabicPeriod"/>
              <a:defRPr sz="1100" b="1">
                <a:latin typeface="Verdana"/>
                <a:ea typeface="Verdana"/>
              </a:defRPr>
            </a:lvl1pPr>
          </a:lstStyle>
          <a:p>
            <a:pPr marL="0" indent="0">
              <a:buNone/>
            </a:pPr>
            <a:r>
              <a:rPr lang="fr-FR" sz="1200" dirty="0">
                <a:latin typeface="Marianne" panose="02000000000000000000" pitchFamily="50" charset="0"/>
              </a:rPr>
              <a:t>2. La polyvalence </a:t>
            </a:r>
          </a:p>
          <a:p>
            <a:endParaRPr lang="fr-FR" sz="1200" dirty="0">
              <a:latin typeface="Marianne" panose="02000000000000000000" pitchFamily="50" charset="0"/>
            </a:endParaRPr>
          </a:p>
          <a:p>
            <a:pPr marL="0" indent="0">
              <a:buNone/>
            </a:pPr>
            <a:r>
              <a:rPr lang="fr-FR" sz="1200" b="0" dirty="0">
                <a:latin typeface="Marianne" panose="02000000000000000000" pitchFamily="50" charset="0"/>
              </a:rPr>
              <a:t>Les unités de l’armée de Terre doivent préserver </a:t>
            </a:r>
            <a:r>
              <a:rPr lang="fr-FR" sz="1200" dirty="0">
                <a:latin typeface="Marianne" panose="02000000000000000000" pitchFamily="50" charset="0"/>
              </a:rPr>
              <a:t>l’adaptabilité</a:t>
            </a:r>
            <a:r>
              <a:rPr lang="fr-FR" sz="1200" b="0" dirty="0">
                <a:latin typeface="Marianne" panose="02000000000000000000" pitchFamily="50" charset="0"/>
              </a:rPr>
              <a:t>, </a:t>
            </a:r>
            <a:r>
              <a:rPr lang="fr-FR" sz="1200" dirty="0">
                <a:latin typeface="Marianne" panose="02000000000000000000" pitchFamily="50" charset="0"/>
              </a:rPr>
              <a:t>l’esprit manœuvrier </a:t>
            </a:r>
            <a:r>
              <a:rPr lang="fr-FR" sz="1200" b="0" dirty="0">
                <a:latin typeface="Marianne" panose="02000000000000000000" pitchFamily="50" charset="0"/>
              </a:rPr>
              <a:t>et la </a:t>
            </a:r>
            <a:r>
              <a:rPr lang="fr-FR" sz="1200" dirty="0">
                <a:latin typeface="Marianne" panose="02000000000000000000" pitchFamily="50" charset="0"/>
              </a:rPr>
              <a:t>réversibilité</a:t>
            </a:r>
            <a:r>
              <a:rPr lang="fr-FR" sz="1200" b="0" dirty="0">
                <a:latin typeface="Marianne" panose="02000000000000000000" pitchFamily="50" charset="0"/>
              </a:rPr>
              <a:t>, qui font leur force depuis trois décennies, afin de rester en mesure de faire face à la multiplicité et à la variété des menaces potentielles.</a:t>
            </a:r>
          </a:p>
        </p:txBody>
      </p:sp>
      <p:sp>
        <p:nvSpPr>
          <p:cNvPr id="17" name="ZoneTexte 16">
            <a:extLst>
              <a:ext uri="{FF2B5EF4-FFF2-40B4-BE49-F238E27FC236}">
                <a16:creationId xmlns:a16="http://schemas.microsoft.com/office/drawing/2014/main" id="{D68796AF-CCEF-1491-6C68-336FAD45391C}"/>
              </a:ext>
            </a:extLst>
          </p:cNvPr>
          <p:cNvSpPr txBox="1"/>
          <p:nvPr/>
        </p:nvSpPr>
        <p:spPr>
          <a:xfrm>
            <a:off x="462144" y="1473792"/>
            <a:ext cx="2638108" cy="2492990"/>
          </a:xfrm>
          <a:prstGeom prst="rect">
            <a:avLst/>
          </a:prstGeom>
          <a:noFill/>
          <a:ln w="19050">
            <a:solidFill>
              <a:srgbClr val="7D9090"/>
            </a:solidFill>
          </a:ln>
        </p:spPr>
        <p:txBody>
          <a:bodyPr wrap="square" rtlCol="0">
            <a:spAutoFit/>
          </a:bodyPr>
          <a:lstStyle/>
          <a:p>
            <a:pPr marL="342900" indent="-342900">
              <a:buAutoNum type="arabicPeriod"/>
            </a:pPr>
            <a:r>
              <a:rPr lang="fr-FR" sz="1200" b="1" dirty="0">
                <a:latin typeface="Marianne" panose="02000000000000000000" pitchFamily="50" charset="0"/>
                <a:ea typeface="Verdana"/>
              </a:rPr>
              <a:t>Les forces morales </a:t>
            </a:r>
          </a:p>
          <a:p>
            <a:endParaRPr lang="fr-FR" sz="1200" b="1" dirty="0">
              <a:latin typeface="Marianne" panose="02000000000000000000" pitchFamily="50" charset="0"/>
              <a:ea typeface="Verdana"/>
            </a:endParaRPr>
          </a:p>
          <a:p>
            <a:r>
              <a:rPr lang="fr-FR" sz="1200" dirty="0">
                <a:latin typeface="Marianne" panose="02000000000000000000" pitchFamily="50" charset="0"/>
                <a:ea typeface="Verdana"/>
              </a:rPr>
              <a:t>Nos soldats sont la richesse de notre armée ; ils seront les artisans de toute victoire. L’armée de Terre doit préserver et entretenir à tout prix ce qui fait leur force morale : </a:t>
            </a:r>
            <a:r>
              <a:rPr lang="fr-FR" sz="1200" b="1" dirty="0">
                <a:latin typeface="Marianne" panose="02000000000000000000" pitchFamily="50" charset="0"/>
                <a:ea typeface="Verdana"/>
              </a:rPr>
              <a:t>culte de la mission</a:t>
            </a:r>
            <a:r>
              <a:rPr lang="fr-FR" sz="1200" dirty="0">
                <a:latin typeface="Marianne" panose="02000000000000000000" pitchFamily="50" charset="0"/>
                <a:ea typeface="Verdana"/>
              </a:rPr>
              <a:t>, </a:t>
            </a:r>
            <a:r>
              <a:rPr lang="fr-FR" sz="1200" b="1" dirty="0">
                <a:latin typeface="Marianne" panose="02000000000000000000" pitchFamily="50" charset="0"/>
                <a:ea typeface="Verdana"/>
              </a:rPr>
              <a:t>esprit guerrier </a:t>
            </a:r>
            <a:r>
              <a:rPr lang="fr-FR" sz="1200" dirty="0">
                <a:latin typeface="Marianne" panose="02000000000000000000" pitchFamily="50" charset="0"/>
                <a:ea typeface="Verdana"/>
              </a:rPr>
              <a:t>et </a:t>
            </a:r>
            <a:r>
              <a:rPr lang="fr-FR" sz="1200" b="1" dirty="0">
                <a:latin typeface="Marianne" panose="02000000000000000000" pitchFamily="50" charset="0"/>
                <a:ea typeface="Verdana"/>
              </a:rPr>
              <a:t>style </a:t>
            </a:r>
            <a:r>
              <a:rPr lang="fr-FR" sz="1200" b="1" dirty="0" smtClean="0">
                <a:latin typeface="Marianne" panose="02000000000000000000" pitchFamily="50" charset="0"/>
                <a:ea typeface="Verdana"/>
              </a:rPr>
              <a:t>de commandement</a:t>
            </a:r>
            <a:r>
              <a:rPr lang="fr-FR" sz="1200" dirty="0" smtClean="0">
                <a:latin typeface="Marianne" panose="02000000000000000000" pitchFamily="50" charset="0"/>
                <a:ea typeface="Verdana"/>
              </a:rPr>
              <a:t> seront cultivés dans un système régimentaire dont l’esprit de corps est le moteur.</a:t>
            </a:r>
            <a:endParaRPr lang="fr-FR" sz="1200" dirty="0">
              <a:latin typeface="Marianne" panose="02000000000000000000" pitchFamily="50" charset="0"/>
              <a:ea typeface="Verdana"/>
            </a:endParaRPr>
          </a:p>
        </p:txBody>
      </p:sp>
      <p:cxnSp>
        <p:nvCxnSpPr>
          <p:cNvPr id="22" name="Connecteur droit avec flèche 21">
            <a:extLst>
              <a:ext uri="{FF2B5EF4-FFF2-40B4-BE49-F238E27FC236}">
                <a16:creationId xmlns:a16="http://schemas.microsoft.com/office/drawing/2014/main" id="{6403D42E-1A7C-4209-E30E-EE57AFB05D4D}"/>
              </a:ext>
            </a:extLst>
          </p:cNvPr>
          <p:cNvCxnSpPr>
            <a:stCxn id="17" idx="3"/>
          </p:cNvCxnSpPr>
          <p:nvPr/>
        </p:nvCxnSpPr>
        <p:spPr>
          <a:xfrm>
            <a:off x="3100252" y="2720287"/>
            <a:ext cx="783771" cy="153542"/>
          </a:xfrm>
          <a:prstGeom prst="straightConnector1">
            <a:avLst/>
          </a:prstGeom>
          <a:ln w="19050">
            <a:solidFill>
              <a:srgbClr val="7D909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a:extLst>
              <a:ext uri="{FF2B5EF4-FFF2-40B4-BE49-F238E27FC236}">
                <a16:creationId xmlns:a16="http://schemas.microsoft.com/office/drawing/2014/main" id="{3FD2F419-FF00-86D7-CB2B-FB9B25E062E6}"/>
              </a:ext>
            </a:extLst>
          </p:cNvPr>
          <p:cNvCxnSpPr>
            <a:cxnSpLocks/>
          </p:cNvCxnSpPr>
          <p:nvPr/>
        </p:nvCxnSpPr>
        <p:spPr>
          <a:xfrm flipV="1">
            <a:off x="3091892" y="4181225"/>
            <a:ext cx="800598" cy="659564"/>
          </a:xfrm>
          <a:prstGeom prst="straightConnector1">
            <a:avLst/>
          </a:prstGeom>
          <a:ln w="19050">
            <a:solidFill>
              <a:srgbClr val="7D9090"/>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6273B817-0476-8EBC-CD6C-A2FC1A63979A}"/>
              </a:ext>
            </a:extLst>
          </p:cNvPr>
          <p:cNvSpPr/>
          <p:nvPr/>
        </p:nvSpPr>
        <p:spPr>
          <a:xfrm>
            <a:off x="6313714" y="5635751"/>
            <a:ext cx="3230880" cy="10581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6552830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3" name="Titre 1"/>
          <p:cNvSpPr txBox="1">
            <a:spLocks/>
          </p:cNvSpPr>
          <p:nvPr/>
        </p:nvSpPr>
        <p:spPr>
          <a:xfrm>
            <a:off x="851428" y="275592"/>
            <a:ext cx="10634110"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 sur 3 domaines d’efforts… </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Google Shape;153;p8">
            <a:extLst>
              <a:ext uri="{FF2B5EF4-FFF2-40B4-BE49-F238E27FC236}">
                <a16:creationId xmlns:a16="http://schemas.microsoft.com/office/drawing/2014/main" id="{FFBFB675-7299-41AA-72EE-F0651FC343AD}"/>
              </a:ext>
            </a:extLst>
          </p:cNvPr>
          <p:cNvSpPr txBox="1"/>
          <p:nvPr/>
        </p:nvSpPr>
        <p:spPr>
          <a:xfrm>
            <a:off x="9413508" y="6584497"/>
            <a:ext cx="3346795" cy="2154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Calibri"/>
              <a:buNone/>
            </a:pPr>
            <a:r>
              <a:rPr lang="fr-FR" sz="800" dirty="0" smtClean="0">
                <a:latin typeface="Calibri"/>
                <a:ea typeface="Calibri"/>
                <a:cs typeface="Calibri"/>
                <a:sym typeface="Calibri"/>
              </a:rPr>
              <a:t>Sources </a:t>
            </a:r>
            <a:r>
              <a:rPr lang="fr-FR" sz="800" dirty="0">
                <a:latin typeface="Calibri"/>
                <a:ea typeface="Calibri"/>
                <a:cs typeface="Calibri"/>
                <a:sym typeface="Calibri"/>
              </a:rPr>
              <a:t>: Livret </a:t>
            </a:r>
            <a:r>
              <a:rPr lang="fr-FR" sz="800" dirty="0" err="1">
                <a:latin typeface="Calibri"/>
                <a:ea typeface="Calibri"/>
                <a:cs typeface="Calibri"/>
                <a:sym typeface="Calibri"/>
              </a:rPr>
              <a:t>adT</a:t>
            </a:r>
            <a:r>
              <a:rPr lang="fr-FR" sz="800" dirty="0">
                <a:latin typeface="Calibri"/>
                <a:ea typeface="Calibri"/>
                <a:cs typeface="Calibri"/>
                <a:sym typeface="Calibri"/>
              </a:rPr>
              <a:t> de </a:t>
            </a:r>
            <a:r>
              <a:rPr lang="fr-FR" sz="800" dirty="0" smtClean="0">
                <a:latin typeface="Calibri"/>
                <a:ea typeface="Calibri"/>
                <a:cs typeface="Calibri"/>
                <a:sym typeface="Calibri"/>
              </a:rPr>
              <a:t>combat; Lettre </a:t>
            </a:r>
            <a:r>
              <a:rPr lang="fr-FR" sz="800" dirty="0">
                <a:latin typeface="Calibri"/>
                <a:ea typeface="Calibri"/>
                <a:cs typeface="Calibri"/>
                <a:sym typeface="Calibri"/>
              </a:rPr>
              <a:t>du CEMAT </a:t>
            </a:r>
            <a:r>
              <a:rPr lang="fr-FR" sz="800" dirty="0" err="1" smtClean="0">
                <a:latin typeface="Calibri"/>
                <a:ea typeface="Calibri"/>
                <a:cs typeface="Calibri"/>
                <a:sym typeface="Calibri"/>
              </a:rPr>
              <a:t>dec</a:t>
            </a:r>
            <a:r>
              <a:rPr lang="fr-FR" sz="800" dirty="0" smtClean="0">
                <a:latin typeface="Calibri"/>
                <a:ea typeface="Calibri"/>
                <a:cs typeface="Calibri"/>
                <a:sym typeface="Calibri"/>
              </a:rPr>
              <a:t> 2023 </a:t>
            </a:r>
            <a:endParaRPr sz="1400" dirty="0"/>
          </a:p>
        </p:txBody>
      </p:sp>
      <p:pic>
        <p:nvPicPr>
          <p:cNvPr id="15" name="Image 14">
            <a:extLst>
              <a:ext uri="{FF2B5EF4-FFF2-40B4-BE49-F238E27FC236}">
                <a16:creationId xmlns:a16="http://schemas.microsoft.com/office/drawing/2014/main" id="{A5605518-8539-34A7-5950-CD4F5C889D6C}"/>
              </a:ext>
            </a:extLst>
          </p:cNvPr>
          <p:cNvPicPr>
            <a:picLocks noChangeAspect="1"/>
          </p:cNvPicPr>
          <p:nvPr/>
        </p:nvPicPr>
        <p:blipFill rotWithShape="1">
          <a:blip r:embed="rId4"/>
          <a:srcRect l="14006" t="13233" r="18653" b="54752"/>
          <a:stretch/>
        </p:blipFill>
        <p:spPr>
          <a:xfrm>
            <a:off x="3601406" y="1145226"/>
            <a:ext cx="7405884" cy="3961030"/>
          </a:xfrm>
          <a:prstGeom prst="rect">
            <a:avLst/>
          </a:prstGeom>
        </p:spPr>
      </p:pic>
      <p:sp>
        <p:nvSpPr>
          <p:cNvPr id="16" name="ZoneTexte 15">
            <a:extLst>
              <a:ext uri="{FF2B5EF4-FFF2-40B4-BE49-F238E27FC236}">
                <a16:creationId xmlns:a16="http://schemas.microsoft.com/office/drawing/2014/main" id="{0D12ECD8-D263-2A18-4F6B-5923F7DB6B6A}"/>
              </a:ext>
            </a:extLst>
          </p:cNvPr>
          <p:cNvSpPr txBox="1"/>
          <p:nvPr/>
        </p:nvSpPr>
        <p:spPr>
          <a:xfrm>
            <a:off x="496333" y="3089918"/>
            <a:ext cx="2948544" cy="2123658"/>
          </a:xfrm>
          <a:prstGeom prst="rect">
            <a:avLst/>
          </a:prstGeom>
          <a:noFill/>
          <a:ln w="19050">
            <a:solidFill>
              <a:srgbClr val="7D9090"/>
            </a:solidFill>
          </a:ln>
        </p:spPr>
        <p:txBody>
          <a:bodyPr wrap="square" rtlCol="0">
            <a:spAutoFit/>
          </a:bodyPr>
          <a:lstStyle>
            <a:defPPr>
              <a:defRPr lang="fr-FR"/>
            </a:defPPr>
            <a:lvl1pPr marL="342900" indent="-342900">
              <a:buAutoNum type="arabicPeriod"/>
              <a:defRPr sz="1100" b="1">
                <a:latin typeface="Verdana"/>
                <a:ea typeface="Verdana"/>
              </a:defRPr>
            </a:lvl1pPr>
          </a:lstStyle>
          <a:p>
            <a:pPr marL="0" indent="0">
              <a:buNone/>
            </a:pPr>
            <a:r>
              <a:rPr lang="fr-FR" sz="1200" dirty="0">
                <a:latin typeface="Marianne" panose="02000000000000000000" pitchFamily="50" charset="0"/>
              </a:rPr>
              <a:t>2. Un exercice du commandement fondé sur l’intention et l’initiative</a:t>
            </a:r>
          </a:p>
          <a:p>
            <a:pPr marL="0" indent="0">
              <a:buNone/>
            </a:pPr>
            <a:endParaRPr lang="fr-FR" sz="1200" dirty="0">
              <a:latin typeface="Marianne" panose="02000000000000000000" pitchFamily="50" charset="0"/>
            </a:endParaRPr>
          </a:p>
          <a:p>
            <a:pPr marL="171450" indent="-171450">
              <a:buFont typeface="Arial" panose="020B0604020202020204" pitchFamily="34" charset="0"/>
              <a:buChar char="•"/>
            </a:pPr>
            <a:r>
              <a:rPr lang="fr-FR" sz="1200" b="0" dirty="0">
                <a:latin typeface="Marianne" panose="02000000000000000000" pitchFamily="50" charset="0"/>
              </a:rPr>
              <a:t>Appliquer le principe de subsidiarité, conjugué à la primauté des finalités sur les modalités ; </a:t>
            </a:r>
          </a:p>
          <a:p>
            <a:pPr marL="171450" indent="-171450">
              <a:buFont typeface="Arial" panose="020B0604020202020204" pitchFamily="34" charset="0"/>
              <a:buChar char="•"/>
            </a:pPr>
            <a:r>
              <a:rPr lang="fr-FR" sz="1200" b="0" dirty="0">
                <a:latin typeface="Marianne" panose="02000000000000000000" pitchFamily="50" charset="0"/>
              </a:rPr>
              <a:t>Adapter le fonctionnement interne en déconcentrant les responsabilités vers le niveau brigade « autonomisé ». </a:t>
            </a:r>
          </a:p>
        </p:txBody>
      </p:sp>
      <p:sp>
        <p:nvSpPr>
          <p:cNvPr id="17" name="ZoneTexte 16">
            <a:extLst>
              <a:ext uri="{FF2B5EF4-FFF2-40B4-BE49-F238E27FC236}">
                <a16:creationId xmlns:a16="http://schemas.microsoft.com/office/drawing/2014/main" id="{D68796AF-CCEF-1491-6C68-336FAD45391C}"/>
              </a:ext>
            </a:extLst>
          </p:cNvPr>
          <p:cNvSpPr txBox="1"/>
          <p:nvPr/>
        </p:nvSpPr>
        <p:spPr>
          <a:xfrm>
            <a:off x="496333" y="1236838"/>
            <a:ext cx="2970926" cy="1569660"/>
          </a:xfrm>
          <a:prstGeom prst="rect">
            <a:avLst/>
          </a:prstGeom>
          <a:noFill/>
          <a:ln w="19050">
            <a:solidFill>
              <a:srgbClr val="7D9090"/>
            </a:solidFill>
          </a:ln>
        </p:spPr>
        <p:txBody>
          <a:bodyPr wrap="square" rtlCol="0">
            <a:spAutoFit/>
          </a:bodyPr>
          <a:lstStyle/>
          <a:p>
            <a:r>
              <a:rPr lang="fr-FR" sz="1200" b="1" dirty="0">
                <a:latin typeface="Marianne" panose="02000000000000000000" pitchFamily="50" charset="0"/>
                <a:ea typeface="Verdana"/>
              </a:rPr>
              <a:t>1. La réactivité </a:t>
            </a:r>
          </a:p>
          <a:p>
            <a:endParaRPr lang="fr-FR" sz="1200" b="1" dirty="0">
              <a:latin typeface="Marianne" panose="02000000000000000000" pitchFamily="50" charset="0"/>
              <a:ea typeface="Verdana"/>
            </a:endParaRPr>
          </a:p>
          <a:p>
            <a:pPr marL="171450" indent="-171450">
              <a:buFont typeface="Arial" panose="020B0604020202020204" pitchFamily="34" charset="0"/>
              <a:buChar char="•"/>
            </a:pPr>
            <a:r>
              <a:rPr lang="fr-FR" sz="1200" dirty="0">
                <a:latin typeface="Marianne" panose="02000000000000000000" pitchFamily="50" charset="0"/>
                <a:ea typeface="Verdana"/>
              </a:rPr>
              <a:t>Adapter son organisation pour être plus proche de sa forme opérationnelle ;</a:t>
            </a:r>
          </a:p>
          <a:p>
            <a:pPr marL="171450" indent="-171450">
              <a:buFont typeface="Arial" panose="020B0604020202020204" pitchFamily="34" charset="0"/>
              <a:buChar char="•"/>
            </a:pPr>
            <a:r>
              <a:rPr lang="fr-FR" sz="1200" dirty="0">
                <a:latin typeface="Marianne" panose="02000000000000000000" pitchFamily="50" charset="0"/>
                <a:ea typeface="Verdana"/>
              </a:rPr>
              <a:t>Objectif à l’horizon 2027 : déployer en 30 jours une division à deux brigades. </a:t>
            </a:r>
          </a:p>
        </p:txBody>
      </p:sp>
      <p:cxnSp>
        <p:nvCxnSpPr>
          <p:cNvPr id="24" name="Connecteur droit avec flèche 23">
            <a:extLst>
              <a:ext uri="{FF2B5EF4-FFF2-40B4-BE49-F238E27FC236}">
                <a16:creationId xmlns:a16="http://schemas.microsoft.com/office/drawing/2014/main" id="{3FD2F419-FF00-86D7-CB2B-FB9B25E062E6}"/>
              </a:ext>
            </a:extLst>
          </p:cNvPr>
          <p:cNvCxnSpPr>
            <a:cxnSpLocks/>
          </p:cNvCxnSpPr>
          <p:nvPr/>
        </p:nvCxnSpPr>
        <p:spPr>
          <a:xfrm>
            <a:off x="3461811" y="1897285"/>
            <a:ext cx="1368192" cy="49847"/>
          </a:xfrm>
          <a:prstGeom prst="straightConnector1">
            <a:avLst/>
          </a:prstGeom>
          <a:ln w="28575">
            <a:solidFill>
              <a:srgbClr val="7D9090"/>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6273B817-0476-8EBC-CD6C-A2FC1A63979A}"/>
              </a:ext>
            </a:extLst>
          </p:cNvPr>
          <p:cNvSpPr/>
          <p:nvPr/>
        </p:nvSpPr>
        <p:spPr>
          <a:xfrm>
            <a:off x="7062650" y="4173898"/>
            <a:ext cx="2856412" cy="9812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26172FBD-A203-2A45-C6AE-E1CC03106889}"/>
              </a:ext>
            </a:extLst>
          </p:cNvPr>
          <p:cNvSpPr txBox="1"/>
          <p:nvPr/>
        </p:nvSpPr>
        <p:spPr>
          <a:xfrm>
            <a:off x="3697867" y="5429878"/>
            <a:ext cx="7309423" cy="830997"/>
          </a:xfrm>
          <a:prstGeom prst="rect">
            <a:avLst/>
          </a:prstGeom>
          <a:noFill/>
          <a:ln w="19050">
            <a:solidFill>
              <a:srgbClr val="7D9090"/>
            </a:solidFill>
          </a:ln>
        </p:spPr>
        <p:txBody>
          <a:bodyPr wrap="square" rtlCol="0">
            <a:spAutoFit/>
          </a:bodyPr>
          <a:lstStyle/>
          <a:p>
            <a:r>
              <a:rPr lang="fr-FR" sz="1200" b="1" dirty="0">
                <a:latin typeface="Marianne" panose="02000000000000000000" pitchFamily="50" charset="0"/>
                <a:ea typeface="Verdana"/>
              </a:rPr>
              <a:t>3. La puissance de combat </a:t>
            </a:r>
          </a:p>
          <a:p>
            <a:endParaRPr lang="fr-FR" sz="1200" dirty="0">
              <a:latin typeface="Marianne" panose="02000000000000000000" pitchFamily="50" charset="0"/>
              <a:ea typeface="Verdana"/>
            </a:endParaRPr>
          </a:p>
          <a:p>
            <a:pPr marL="171450" indent="-171450">
              <a:buFont typeface="Arial" panose="020B0604020202020204" pitchFamily="34" charset="0"/>
              <a:buChar char="•"/>
            </a:pPr>
            <a:r>
              <a:rPr lang="fr-FR" sz="1200" dirty="0">
                <a:latin typeface="Marianne" panose="02000000000000000000" pitchFamily="50" charset="0"/>
                <a:ea typeface="Verdana"/>
              </a:rPr>
              <a:t>Poursuivre la modernisation des facteurs de puissance ;</a:t>
            </a:r>
          </a:p>
          <a:p>
            <a:pPr marL="171450" indent="-171450">
              <a:buFont typeface="Arial" panose="020B0604020202020204" pitchFamily="34" charset="0"/>
              <a:buChar char="•"/>
            </a:pPr>
            <a:r>
              <a:rPr lang="fr-FR" sz="1200" b="0" dirty="0">
                <a:latin typeface="Marianne" panose="02000000000000000000" pitchFamily="50" charset="0"/>
                <a:ea typeface="Verdana"/>
              </a:rPr>
              <a:t>Dissuader les compétiteurs et consolider notre crédibilité de nation-cadre d’une coalition</a:t>
            </a:r>
            <a:r>
              <a:rPr lang="fr-FR" sz="1200" b="0" dirty="0" smtClean="0">
                <a:latin typeface="Marianne" panose="02000000000000000000" pitchFamily="50" charset="0"/>
                <a:ea typeface="Verdana"/>
              </a:rPr>
              <a:t>.</a:t>
            </a:r>
            <a:endParaRPr lang="fr-FR" sz="1200" b="0" dirty="0">
              <a:latin typeface="Marianne" panose="02000000000000000000" pitchFamily="50" charset="0"/>
              <a:ea typeface="Verdana"/>
            </a:endParaRPr>
          </a:p>
        </p:txBody>
      </p:sp>
      <p:cxnSp>
        <p:nvCxnSpPr>
          <p:cNvPr id="4" name="Connecteur droit avec flèche 3">
            <a:extLst>
              <a:ext uri="{FF2B5EF4-FFF2-40B4-BE49-F238E27FC236}">
                <a16:creationId xmlns:a16="http://schemas.microsoft.com/office/drawing/2014/main" id="{F1597B3F-EC84-214D-1B8C-768C10895041}"/>
              </a:ext>
            </a:extLst>
          </p:cNvPr>
          <p:cNvCxnSpPr>
            <a:cxnSpLocks/>
          </p:cNvCxnSpPr>
          <p:nvPr/>
        </p:nvCxnSpPr>
        <p:spPr>
          <a:xfrm flipV="1">
            <a:off x="3444877" y="3217333"/>
            <a:ext cx="2803523" cy="1019289"/>
          </a:xfrm>
          <a:prstGeom prst="straightConnector1">
            <a:avLst/>
          </a:prstGeom>
          <a:ln w="28575">
            <a:solidFill>
              <a:srgbClr val="7D9090"/>
            </a:solidFill>
            <a:tailEnd type="triangle"/>
          </a:ln>
        </p:spPr>
        <p:style>
          <a:lnRef idx="1">
            <a:schemeClr val="accent1"/>
          </a:lnRef>
          <a:fillRef idx="0">
            <a:schemeClr val="accent1"/>
          </a:fillRef>
          <a:effectRef idx="0">
            <a:schemeClr val="accent1"/>
          </a:effectRef>
          <a:fontRef idx="minor">
            <a:schemeClr val="tx1"/>
          </a:fontRef>
        </p:style>
      </p:cxnSp>
      <p:cxnSp>
        <p:nvCxnSpPr>
          <p:cNvPr id="6" name="Connecteur droit avec flèche 5">
            <a:extLst>
              <a:ext uri="{FF2B5EF4-FFF2-40B4-BE49-F238E27FC236}">
                <a16:creationId xmlns:a16="http://schemas.microsoft.com/office/drawing/2014/main" id="{0C4A0124-33B6-4CFD-5E2B-B644A922F672}"/>
              </a:ext>
            </a:extLst>
          </p:cNvPr>
          <p:cNvCxnSpPr>
            <a:cxnSpLocks/>
          </p:cNvCxnSpPr>
          <p:nvPr/>
        </p:nvCxnSpPr>
        <p:spPr>
          <a:xfrm flipH="1" flipV="1">
            <a:off x="6689868" y="3982470"/>
            <a:ext cx="504410" cy="1438704"/>
          </a:xfrm>
          <a:prstGeom prst="straightConnector1">
            <a:avLst/>
          </a:prstGeom>
          <a:ln w="28575">
            <a:solidFill>
              <a:srgbClr val="7D909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223428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6250" y="-2667000"/>
            <a:ext cx="6858000" cy="12192000"/>
          </a:xfrm>
          <a:prstGeom prst="rect">
            <a:avLst/>
          </a:prstGeom>
          <a:noFill/>
        </p:spPr>
      </p:pic>
      <p:sp>
        <p:nvSpPr>
          <p:cNvPr id="13" name="Titre 1"/>
          <p:cNvSpPr txBox="1">
            <a:spLocks/>
          </p:cNvSpPr>
          <p:nvPr/>
        </p:nvSpPr>
        <p:spPr>
          <a:xfrm>
            <a:off x="851428" y="218729"/>
            <a:ext cx="10634110"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…et sur 4 finalités </a:t>
            </a:r>
            <a:r>
              <a:rPr lang="fr-FR" sz="2800" b="1" dirty="0" smtClean="0">
                <a:effectLst>
                  <a:outerShdw blurRad="38100" dist="38100" dir="2700000" algn="tl">
                    <a:srgbClr val="000000">
                      <a:alpha val="43137"/>
                    </a:srgbClr>
                  </a:outerShdw>
                </a:effectLst>
                <a:latin typeface="Marianne" panose="02000000000000000000" pitchFamily="50" charset="0"/>
              </a:rPr>
              <a:t>opérationnelle. </a:t>
            </a:r>
            <a:endParaRPr lang="fr-FR" sz="2800" b="1" dirty="0">
              <a:effectLst>
                <a:outerShdw blurRad="38100" dist="38100" dir="2700000" algn="tl">
                  <a:srgbClr val="000000">
                    <a:alpha val="43137"/>
                  </a:srgbClr>
                </a:outerShdw>
              </a:effectLst>
              <a:latin typeface="Marianne" panose="02000000000000000000" pitchFamily="50" charset="0"/>
            </a:endParaRP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Google Shape;153;p8">
            <a:extLst>
              <a:ext uri="{FF2B5EF4-FFF2-40B4-BE49-F238E27FC236}">
                <a16:creationId xmlns:a16="http://schemas.microsoft.com/office/drawing/2014/main" id="{FFBFB675-7299-41AA-72EE-F0651FC343AD}"/>
              </a:ext>
            </a:extLst>
          </p:cNvPr>
          <p:cNvSpPr txBox="1"/>
          <p:nvPr/>
        </p:nvSpPr>
        <p:spPr>
          <a:xfrm>
            <a:off x="10490025" y="6582167"/>
            <a:ext cx="2145030" cy="2154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Calibri"/>
              <a:buNone/>
            </a:pPr>
            <a:r>
              <a:rPr lang="fr-FR" sz="800" dirty="0" smtClean="0">
                <a:latin typeface="Calibri"/>
                <a:ea typeface="Calibri"/>
                <a:cs typeface="Calibri"/>
                <a:sym typeface="Calibri"/>
              </a:rPr>
              <a:t>Source </a:t>
            </a:r>
            <a:r>
              <a:rPr lang="fr-FR" sz="800" dirty="0">
                <a:latin typeface="Calibri"/>
                <a:ea typeface="Calibri"/>
                <a:cs typeface="Calibri"/>
                <a:sym typeface="Calibri"/>
              </a:rPr>
              <a:t>: Livret </a:t>
            </a:r>
            <a:r>
              <a:rPr lang="fr-FR" sz="800" dirty="0" err="1">
                <a:latin typeface="Calibri"/>
                <a:ea typeface="Calibri"/>
                <a:cs typeface="Calibri"/>
                <a:sym typeface="Calibri"/>
              </a:rPr>
              <a:t>adT</a:t>
            </a:r>
            <a:r>
              <a:rPr lang="fr-FR" sz="800" dirty="0">
                <a:latin typeface="Calibri"/>
                <a:ea typeface="Calibri"/>
                <a:cs typeface="Calibri"/>
                <a:sym typeface="Calibri"/>
              </a:rPr>
              <a:t> de combat</a:t>
            </a:r>
            <a:endParaRPr sz="1400" dirty="0"/>
          </a:p>
        </p:txBody>
      </p:sp>
      <p:pic>
        <p:nvPicPr>
          <p:cNvPr id="15" name="Image 14">
            <a:extLst>
              <a:ext uri="{FF2B5EF4-FFF2-40B4-BE49-F238E27FC236}">
                <a16:creationId xmlns:a16="http://schemas.microsoft.com/office/drawing/2014/main" id="{A5605518-8539-34A7-5950-CD4F5C889D6C}"/>
              </a:ext>
            </a:extLst>
          </p:cNvPr>
          <p:cNvPicPr>
            <a:picLocks noChangeAspect="1"/>
          </p:cNvPicPr>
          <p:nvPr/>
        </p:nvPicPr>
        <p:blipFill rotWithShape="1">
          <a:blip r:embed="rId4"/>
          <a:srcRect l="14006" t="13233" r="18653" b="54752"/>
          <a:stretch/>
        </p:blipFill>
        <p:spPr>
          <a:xfrm>
            <a:off x="578506" y="1399745"/>
            <a:ext cx="6012536" cy="3215799"/>
          </a:xfrm>
          <a:prstGeom prst="rect">
            <a:avLst/>
          </a:prstGeom>
        </p:spPr>
      </p:pic>
      <p:sp>
        <p:nvSpPr>
          <p:cNvPr id="26" name="Rectangle 25">
            <a:extLst>
              <a:ext uri="{FF2B5EF4-FFF2-40B4-BE49-F238E27FC236}">
                <a16:creationId xmlns:a16="http://schemas.microsoft.com/office/drawing/2014/main" id="{6273B817-0476-8EBC-CD6C-A2FC1A63979A}"/>
              </a:ext>
            </a:extLst>
          </p:cNvPr>
          <p:cNvSpPr/>
          <p:nvPr/>
        </p:nvSpPr>
        <p:spPr>
          <a:xfrm flipV="1">
            <a:off x="2465787" y="4551122"/>
            <a:ext cx="2550349" cy="6442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F16AA7D9-404B-27D8-B093-3055284AAE2C}"/>
              </a:ext>
            </a:extLst>
          </p:cNvPr>
          <p:cNvSpPr txBox="1"/>
          <p:nvPr/>
        </p:nvSpPr>
        <p:spPr>
          <a:xfrm>
            <a:off x="7010989" y="1367029"/>
            <a:ext cx="4135981" cy="1938992"/>
          </a:xfrm>
          <a:prstGeom prst="rect">
            <a:avLst/>
          </a:prstGeom>
          <a:noFill/>
          <a:ln w="19050">
            <a:solidFill>
              <a:srgbClr val="7D9090"/>
            </a:solidFill>
          </a:ln>
        </p:spPr>
        <p:txBody>
          <a:bodyPr wrap="square" rtlCol="0">
            <a:spAutoFit/>
          </a:bodyPr>
          <a:lstStyle/>
          <a:p>
            <a:r>
              <a:rPr lang="fr-FR" sz="1200" b="1" dirty="0">
                <a:latin typeface="Marianne" panose="02000000000000000000" pitchFamily="50" charset="0"/>
                <a:ea typeface="Verdana"/>
              </a:rPr>
              <a:t>1. Être et durer </a:t>
            </a:r>
          </a:p>
          <a:p>
            <a:endParaRPr lang="fr-FR" sz="1200" b="1" dirty="0">
              <a:latin typeface="Marianne" panose="02000000000000000000" pitchFamily="50" charset="0"/>
              <a:ea typeface="Verdana"/>
            </a:endParaRPr>
          </a:p>
          <a:p>
            <a:pPr marL="171450" indent="-171450">
              <a:buFont typeface="Arial" panose="020B0604020202020204" pitchFamily="34" charset="0"/>
              <a:buChar char="•"/>
            </a:pPr>
            <a:r>
              <a:rPr lang="fr-FR" sz="1200" dirty="0">
                <a:latin typeface="Marianne" panose="02000000000000000000" pitchFamily="50" charset="0"/>
                <a:ea typeface="Verdana"/>
              </a:rPr>
              <a:t>Préservation de l’attractivité et amélioration de la fidélisation</a:t>
            </a:r>
          </a:p>
          <a:p>
            <a:pPr marL="171450" indent="-171450">
              <a:buFont typeface="Arial" panose="020B0604020202020204" pitchFamily="34" charset="0"/>
              <a:buChar char="•"/>
            </a:pPr>
            <a:r>
              <a:rPr lang="fr-FR" sz="1200" dirty="0">
                <a:latin typeface="Marianne" panose="02000000000000000000" pitchFamily="50" charset="0"/>
                <a:ea typeface="Verdana"/>
              </a:rPr>
              <a:t>Cohérence du système de formation</a:t>
            </a:r>
          </a:p>
          <a:p>
            <a:pPr marL="171450" indent="-171450">
              <a:buFont typeface="Arial" panose="020B0604020202020204" pitchFamily="34" charset="0"/>
              <a:buChar char="•"/>
            </a:pPr>
            <a:r>
              <a:rPr lang="fr-FR" sz="1200" dirty="0">
                <a:latin typeface="Marianne" panose="02000000000000000000" pitchFamily="50" charset="0"/>
                <a:ea typeface="Verdana"/>
              </a:rPr>
              <a:t>Développement du sentiment d’appartenance à la Communauté Terre</a:t>
            </a:r>
          </a:p>
          <a:p>
            <a:pPr marL="171450" indent="-171450">
              <a:buFont typeface="Arial" panose="020B0604020202020204" pitchFamily="34" charset="0"/>
              <a:buChar char="•"/>
            </a:pPr>
            <a:r>
              <a:rPr lang="fr-FR" sz="1200" dirty="0">
                <a:latin typeface="Marianne" panose="02000000000000000000" pitchFamily="50" charset="0"/>
                <a:ea typeface="Verdana"/>
              </a:rPr>
              <a:t>Préparation de la transition vers l’économie de guerre</a:t>
            </a:r>
          </a:p>
          <a:p>
            <a:pPr marL="171450" indent="-171450">
              <a:buFont typeface="Arial" panose="020B0604020202020204" pitchFamily="34" charset="0"/>
              <a:buChar char="•"/>
            </a:pPr>
            <a:r>
              <a:rPr lang="fr-FR" sz="1200" dirty="0">
                <a:latin typeface="Marianne" panose="02000000000000000000" pitchFamily="50" charset="0"/>
                <a:ea typeface="Verdana"/>
              </a:rPr>
              <a:t>Facilitation du fonctionnement quotidien</a:t>
            </a:r>
          </a:p>
        </p:txBody>
      </p:sp>
      <p:cxnSp>
        <p:nvCxnSpPr>
          <p:cNvPr id="3" name="Connecteur droit avec flèche 2">
            <a:extLst>
              <a:ext uri="{FF2B5EF4-FFF2-40B4-BE49-F238E27FC236}">
                <a16:creationId xmlns:a16="http://schemas.microsoft.com/office/drawing/2014/main" id="{53090B87-A844-ACE6-3B38-0D4878B39ACB}"/>
              </a:ext>
            </a:extLst>
          </p:cNvPr>
          <p:cNvCxnSpPr>
            <a:cxnSpLocks/>
            <a:stCxn id="2" idx="1"/>
          </p:cNvCxnSpPr>
          <p:nvPr/>
        </p:nvCxnSpPr>
        <p:spPr>
          <a:xfrm flipH="1" flipV="1">
            <a:off x="5608909" y="2035229"/>
            <a:ext cx="1402080" cy="301296"/>
          </a:xfrm>
          <a:prstGeom prst="straightConnector1">
            <a:avLst/>
          </a:prstGeom>
          <a:ln w="19050">
            <a:solidFill>
              <a:srgbClr val="7D9090"/>
            </a:solidFill>
            <a:tailEnd type="triangle"/>
          </a:ln>
        </p:spPr>
        <p:style>
          <a:lnRef idx="1">
            <a:schemeClr val="accent1"/>
          </a:lnRef>
          <a:fillRef idx="0">
            <a:schemeClr val="accent1"/>
          </a:fillRef>
          <a:effectRef idx="0">
            <a:schemeClr val="accent1"/>
          </a:effectRef>
          <a:fontRef idx="minor">
            <a:schemeClr val="tx1"/>
          </a:fontRef>
        </p:style>
      </p:cxnSp>
      <p:sp>
        <p:nvSpPr>
          <p:cNvPr id="6" name="ZoneTexte 5">
            <a:extLst>
              <a:ext uri="{FF2B5EF4-FFF2-40B4-BE49-F238E27FC236}">
                <a16:creationId xmlns:a16="http://schemas.microsoft.com/office/drawing/2014/main" id="{3045943B-FF1B-A4F3-74E2-5165229EEB6A}"/>
              </a:ext>
            </a:extLst>
          </p:cNvPr>
          <p:cNvSpPr txBox="1"/>
          <p:nvPr/>
        </p:nvSpPr>
        <p:spPr>
          <a:xfrm>
            <a:off x="7010989" y="3400563"/>
            <a:ext cx="4135981" cy="1200329"/>
          </a:xfrm>
          <a:prstGeom prst="rect">
            <a:avLst/>
          </a:prstGeom>
          <a:noFill/>
          <a:ln w="19050">
            <a:solidFill>
              <a:srgbClr val="7D9090"/>
            </a:solidFill>
          </a:ln>
        </p:spPr>
        <p:txBody>
          <a:bodyPr wrap="square" rtlCol="0">
            <a:spAutoFit/>
          </a:bodyPr>
          <a:lstStyle/>
          <a:p>
            <a:r>
              <a:rPr lang="fr-FR" sz="1200" b="1" dirty="0">
                <a:latin typeface="Marianne" panose="02000000000000000000" pitchFamily="50" charset="0"/>
                <a:ea typeface="Verdana"/>
              </a:rPr>
              <a:t>2. Protéger</a:t>
            </a:r>
          </a:p>
          <a:p>
            <a:endParaRPr lang="fr-FR" sz="1200" b="1" dirty="0">
              <a:latin typeface="Marianne" panose="02000000000000000000" pitchFamily="50" charset="0"/>
              <a:ea typeface="Verdana"/>
            </a:endParaRPr>
          </a:p>
          <a:p>
            <a:pPr marL="171450" indent="-171450">
              <a:buFont typeface="Arial" panose="020B0604020202020204" pitchFamily="34" charset="0"/>
              <a:buChar char="•"/>
            </a:pPr>
            <a:r>
              <a:rPr lang="fr-FR" sz="1200" dirty="0">
                <a:latin typeface="Marianne" panose="02000000000000000000" pitchFamily="50" charset="0"/>
                <a:ea typeface="Verdana"/>
              </a:rPr>
              <a:t>Ancrage sur le territoire national métropolitain</a:t>
            </a:r>
          </a:p>
          <a:p>
            <a:pPr marL="171450" indent="-171450">
              <a:buFont typeface="Arial" panose="020B0604020202020204" pitchFamily="34" charset="0"/>
              <a:buChar char="•"/>
            </a:pPr>
            <a:r>
              <a:rPr lang="fr-FR" sz="1200" dirty="0">
                <a:latin typeface="Marianne" panose="02000000000000000000" pitchFamily="50" charset="0"/>
                <a:ea typeface="Verdana"/>
              </a:rPr>
              <a:t>Consolidation des forces de souveraineté</a:t>
            </a:r>
          </a:p>
          <a:p>
            <a:pPr marL="171450" indent="-171450">
              <a:buFont typeface="Arial" panose="020B0604020202020204" pitchFamily="34" charset="0"/>
              <a:buChar char="•"/>
            </a:pPr>
            <a:r>
              <a:rPr lang="fr-FR" sz="1200" dirty="0">
                <a:latin typeface="Marianne" panose="02000000000000000000" pitchFamily="50" charset="0"/>
                <a:ea typeface="Verdana"/>
              </a:rPr>
              <a:t>Refonte du modèle de réserve</a:t>
            </a:r>
          </a:p>
          <a:p>
            <a:pPr marL="171450" indent="-171450">
              <a:buFont typeface="Arial" panose="020B0604020202020204" pitchFamily="34" charset="0"/>
              <a:buChar char="•"/>
            </a:pPr>
            <a:r>
              <a:rPr lang="fr-FR" sz="1200" dirty="0">
                <a:latin typeface="Marianne" panose="02000000000000000000" pitchFamily="50" charset="0"/>
                <a:ea typeface="Verdana"/>
              </a:rPr>
              <a:t>Consolidation du lien Armée – Nation</a:t>
            </a:r>
          </a:p>
        </p:txBody>
      </p:sp>
      <p:sp>
        <p:nvSpPr>
          <p:cNvPr id="8" name="ZoneTexte 7">
            <a:extLst>
              <a:ext uri="{FF2B5EF4-FFF2-40B4-BE49-F238E27FC236}">
                <a16:creationId xmlns:a16="http://schemas.microsoft.com/office/drawing/2014/main" id="{A7FBFC69-5B27-0374-FE03-52A982F18354}"/>
              </a:ext>
            </a:extLst>
          </p:cNvPr>
          <p:cNvSpPr txBox="1"/>
          <p:nvPr/>
        </p:nvSpPr>
        <p:spPr>
          <a:xfrm>
            <a:off x="684480" y="4826676"/>
            <a:ext cx="5708007" cy="1938992"/>
          </a:xfrm>
          <a:prstGeom prst="rect">
            <a:avLst/>
          </a:prstGeom>
          <a:noFill/>
          <a:ln w="19050">
            <a:solidFill>
              <a:srgbClr val="7D9090"/>
            </a:solidFill>
          </a:ln>
        </p:spPr>
        <p:txBody>
          <a:bodyPr wrap="square" rtlCol="0">
            <a:spAutoFit/>
          </a:bodyPr>
          <a:lstStyle/>
          <a:p>
            <a:r>
              <a:rPr lang="fr-FR" sz="1200" b="1" dirty="0">
                <a:latin typeface="Marianne" panose="02000000000000000000" pitchFamily="50" charset="0"/>
                <a:ea typeface="Verdana"/>
              </a:rPr>
              <a:t>3. Agir </a:t>
            </a:r>
          </a:p>
          <a:p>
            <a:endParaRPr lang="fr-FR" sz="1200" b="1" dirty="0">
              <a:latin typeface="Marianne" panose="02000000000000000000" pitchFamily="50" charset="0"/>
              <a:ea typeface="Verdana"/>
            </a:endParaRPr>
          </a:p>
          <a:p>
            <a:pPr marL="171450" indent="-171450">
              <a:buFont typeface="Arial" panose="020B0604020202020204" pitchFamily="34" charset="0"/>
              <a:buChar char="•"/>
            </a:pPr>
            <a:r>
              <a:rPr lang="fr-FR" sz="1200" dirty="0">
                <a:latin typeface="Marianne" panose="02000000000000000000" pitchFamily="50" charset="0"/>
                <a:ea typeface="Verdana"/>
              </a:rPr>
              <a:t>Déploiement d’un système divisionnaire </a:t>
            </a:r>
            <a:r>
              <a:rPr lang="fr-FR" sz="1200" dirty="0" smtClean="0">
                <a:latin typeface="Marianne" panose="02000000000000000000" pitchFamily="50" charset="0"/>
                <a:ea typeface="Verdana"/>
              </a:rPr>
              <a:t>complet </a:t>
            </a:r>
            <a:r>
              <a:rPr lang="fr-FR" sz="1200" dirty="0">
                <a:latin typeface="Marianne" panose="02000000000000000000" pitchFamily="50" charset="0"/>
                <a:ea typeface="Verdana"/>
              </a:rPr>
              <a:t>et réactif</a:t>
            </a:r>
          </a:p>
          <a:p>
            <a:pPr marL="171450" indent="-171450">
              <a:buFont typeface="Arial" panose="020B0604020202020204" pitchFamily="34" charset="0"/>
              <a:buChar char="•"/>
            </a:pPr>
            <a:r>
              <a:rPr lang="fr-FR" sz="1200" dirty="0">
                <a:latin typeface="Marianne" panose="02000000000000000000" pitchFamily="50" charset="0"/>
                <a:ea typeface="Verdana"/>
              </a:rPr>
              <a:t>Adaptation de l’entraînement à la haute intensité</a:t>
            </a:r>
          </a:p>
          <a:p>
            <a:pPr marL="171450" indent="-171450">
              <a:buFont typeface="Arial" panose="020B0604020202020204" pitchFamily="34" charset="0"/>
              <a:buChar char="•"/>
            </a:pPr>
            <a:r>
              <a:rPr lang="fr-FR" sz="1200" dirty="0">
                <a:latin typeface="Marianne" panose="02000000000000000000" pitchFamily="50" charset="0"/>
                <a:ea typeface="Verdana"/>
              </a:rPr>
              <a:t>Poursuite de la modernisation capacitaire</a:t>
            </a:r>
          </a:p>
          <a:p>
            <a:pPr marL="171450" indent="-171450">
              <a:buFont typeface="Arial" panose="020B0604020202020204" pitchFamily="34" charset="0"/>
              <a:buChar char="•"/>
            </a:pPr>
            <a:r>
              <a:rPr lang="fr-FR" sz="1200" dirty="0">
                <a:latin typeface="Marianne" panose="02000000000000000000" pitchFamily="50" charset="0"/>
                <a:ea typeface="Verdana"/>
              </a:rPr>
              <a:t>Crédibilisation du statut de Nation-cadre</a:t>
            </a:r>
          </a:p>
          <a:p>
            <a:pPr marL="171450" indent="-171450">
              <a:buFont typeface="Arial" panose="020B0604020202020204" pitchFamily="34" charset="0"/>
              <a:buChar char="•"/>
            </a:pPr>
            <a:r>
              <a:rPr lang="fr-FR" sz="1200" dirty="0">
                <a:latin typeface="Marianne" panose="02000000000000000000" pitchFamily="50" charset="0"/>
                <a:ea typeface="Verdana"/>
              </a:rPr>
              <a:t>Faire de l’armée de Terre une composante terrestre en opération permanente</a:t>
            </a:r>
          </a:p>
          <a:p>
            <a:pPr marL="171450" indent="-171450">
              <a:buFont typeface="Arial" panose="020B0604020202020204" pitchFamily="34" charset="0"/>
              <a:buChar char="•"/>
            </a:pPr>
            <a:r>
              <a:rPr lang="fr-FR" sz="1200" dirty="0">
                <a:latin typeface="Marianne" panose="02000000000000000000" pitchFamily="50" charset="0"/>
                <a:ea typeface="Verdana"/>
              </a:rPr>
              <a:t>Maîtrise de l’hybridité</a:t>
            </a:r>
          </a:p>
          <a:p>
            <a:pPr marL="171450" indent="-171450">
              <a:buFont typeface="Arial" panose="020B0604020202020204" pitchFamily="34" charset="0"/>
              <a:buChar char="•"/>
            </a:pPr>
            <a:r>
              <a:rPr lang="fr-FR" sz="1200" dirty="0">
                <a:latin typeface="Marianne" panose="02000000000000000000" pitchFamily="50" charset="0"/>
                <a:ea typeface="Verdana"/>
              </a:rPr>
              <a:t>Devenir l’armée du Cyber</a:t>
            </a:r>
          </a:p>
        </p:txBody>
      </p:sp>
      <p:sp>
        <p:nvSpPr>
          <p:cNvPr id="9" name="ZoneTexte 8">
            <a:extLst>
              <a:ext uri="{FF2B5EF4-FFF2-40B4-BE49-F238E27FC236}">
                <a16:creationId xmlns:a16="http://schemas.microsoft.com/office/drawing/2014/main" id="{07068598-EA63-7294-63F9-AE471C5D1AD0}"/>
              </a:ext>
            </a:extLst>
          </p:cNvPr>
          <p:cNvSpPr txBox="1"/>
          <p:nvPr/>
        </p:nvSpPr>
        <p:spPr>
          <a:xfrm>
            <a:off x="6749100" y="4843018"/>
            <a:ext cx="4135981" cy="1200329"/>
          </a:xfrm>
          <a:prstGeom prst="rect">
            <a:avLst/>
          </a:prstGeom>
          <a:noFill/>
          <a:ln w="19050">
            <a:solidFill>
              <a:srgbClr val="7D9090"/>
            </a:solidFill>
          </a:ln>
        </p:spPr>
        <p:txBody>
          <a:bodyPr wrap="square" rtlCol="0">
            <a:spAutoFit/>
          </a:bodyPr>
          <a:lstStyle/>
          <a:p>
            <a:r>
              <a:rPr lang="fr-FR" sz="1200" b="1" dirty="0">
                <a:latin typeface="Marianne" panose="02000000000000000000" pitchFamily="50" charset="0"/>
                <a:ea typeface="Verdana"/>
              </a:rPr>
              <a:t>3. Innover</a:t>
            </a:r>
          </a:p>
          <a:p>
            <a:endParaRPr lang="fr-FR" sz="1200" b="1" dirty="0">
              <a:latin typeface="Marianne" panose="02000000000000000000" pitchFamily="50" charset="0"/>
              <a:ea typeface="Verdana"/>
            </a:endParaRPr>
          </a:p>
          <a:p>
            <a:pPr marL="171450" indent="-171450">
              <a:buFont typeface="Arial" panose="020B0604020202020204" pitchFamily="34" charset="0"/>
              <a:buChar char="•"/>
            </a:pPr>
            <a:r>
              <a:rPr lang="fr-FR" sz="1200" dirty="0">
                <a:latin typeface="Marianne" panose="02000000000000000000" pitchFamily="50" charset="0"/>
                <a:ea typeface="Verdana"/>
              </a:rPr>
              <a:t>Développement de l’anticipation et de la prospective</a:t>
            </a:r>
          </a:p>
          <a:p>
            <a:pPr marL="171450" indent="-171450">
              <a:buFont typeface="Arial" panose="020B0604020202020204" pitchFamily="34" charset="0"/>
              <a:buChar char="•"/>
            </a:pPr>
            <a:r>
              <a:rPr lang="fr-FR" sz="1200" dirty="0">
                <a:latin typeface="Marianne" panose="02000000000000000000" pitchFamily="50" charset="0"/>
                <a:ea typeface="Verdana"/>
              </a:rPr>
              <a:t>Appropriation du combat de demain</a:t>
            </a:r>
          </a:p>
          <a:p>
            <a:pPr marL="171450" indent="-171450">
              <a:buFont typeface="Arial" panose="020B0604020202020204" pitchFamily="34" charset="0"/>
              <a:buChar char="•"/>
            </a:pPr>
            <a:r>
              <a:rPr lang="fr-FR" sz="1200" dirty="0">
                <a:latin typeface="Marianne" panose="02000000000000000000" pitchFamily="50" charset="0"/>
                <a:ea typeface="Verdana"/>
              </a:rPr>
              <a:t>Puissance du numérique</a:t>
            </a:r>
          </a:p>
        </p:txBody>
      </p:sp>
      <p:cxnSp>
        <p:nvCxnSpPr>
          <p:cNvPr id="11" name="Connecteur droit avec flèche 10">
            <a:extLst>
              <a:ext uri="{FF2B5EF4-FFF2-40B4-BE49-F238E27FC236}">
                <a16:creationId xmlns:a16="http://schemas.microsoft.com/office/drawing/2014/main" id="{F28FC392-D02F-D457-64AE-0E9E39C9499A}"/>
              </a:ext>
            </a:extLst>
          </p:cNvPr>
          <p:cNvCxnSpPr>
            <a:cxnSpLocks/>
          </p:cNvCxnSpPr>
          <p:nvPr/>
        </p:nvCxnSpPr>
        <p:spPr>
          <a:xfrm flipH="1" flipV="1">
            <a:off x="5508759" y="2646444"/>
            <a:ext cx="1502230" cy="1283178"/>
          </a:xfrm>
          <a:prstGeom prst="straightConnector1">
            <a:avLst/>
          </a:prstGeom>
          <a:ln w="19050">
            <a:solidFill>
              <a:srgbClr val="7D909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necteur droit avec flèche 13">
            <a:extLst>
              <a:ext uri="{FF2B5EF4-FFF2-40B4-BE49-F238E27FC236}">
                <a16:creationId xmlns:a16="http://schemas.microsoft.com/office/drawing/2014/main" id="{AD812A5F-2B04-AE52-9895-FBA3B6C694A6}"/>
              </a:ext>
            </a:extLst>
          </p:cNvPr>
          <p:cNvCxnSpPr>
            <a:cxnSpLocks/>
          </p:cNvCxnSpPr>
          <p:nvPr/>
        </p:nvCxnSpPr>
        <p:spPr>
          <a:xfrm flipV="1">
            <a:off x="3283131" y="3219869"/>
            <a:ext cx="1224643" cy="1609874"/>
          </a:xfrm>
          <a:prstGeom prst="straightConnector1">
            <a:avLst/>
          </a:prstGeom>
          <a:ln w="19050">
            <a:solidFill>
              <a:srgbClr val="7D909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a:extLst>
              <a:ext uri="{FF2B5EF4-FFF2-40B4-BE49-F238E27FC236}">
                <a16:creationId xmlns:a16="http://schemas.microsoft.com/office/drawing/2014/main" id="{91230C99-3CC0-2AB2-C1BE-025B4C6507F7}"/>
              </a:ext>
            </a:extLst>
          </p:cNvPr>
          <p:cNvCxnSpPr>
            <a:cxnSpLocks/>
          </p:cNvCxnSpPr>
          <p:nvPr/>
        </p:nvCxnSpPr>
        <p:spPr>
          <a:xfrm flipH="1" flipV="1">
            <a:off x="5346196" y="3727827"/>
            <a:ext cx="1402081" cy="1115191"/>
          </a:xfrm>
          <a:prstGeom prst="straightConnector1">
            <a:avLst/>
          </a:prstGeom>
          <a:ln w="19050">
            <a:solidFill>
              <a:srgbClr val="7D909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748744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5814" y="-2684935"/>
            <a:ext cx="6858000" cy="12192000"/>
          </a:xfrm>
          <a:prstGeom prst="rect">
            <a:avLst/>
          </a:prstGeom>
          <a:noFill/>
        </p:spPr>
      </p:pic>
      <p:sp>
        <p:nvSpPr>
          <p:cNvPr id="13" name="Titre 1"/>
          <p:cNvSpPr txBox="1">
            <a:spLocks/>
          </p:cNvSpPr>
          <p:nvPr/>
        </p:nvSpPr>
        <p:spPr>
          <a:xfrm>
            <a:off x="851428" y="519324"/>
            <a:ext cx="10747905"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En pratique : une nouvelle organisation pour répondre aux enjeux actuels… </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Google Shape;153;p8">
            <a:extLst>
              <a:ext uri="{FF2B5EF4-FFF2-40B4-BE49-F238E27FC236}">
                <a16:creationId xmlns:a16="http://schemas.microsoft.com/office/drawing/2014/main" id="{FFBFB675-7299-41AA-72EE-F0651FC343AD}"/>
              </a:ext>
            </a:extLst>
          </p:cNvPr>
          <p:cNvSpPr txBox="1"/>
          <p:nvPr/>
        </p:nvSpPr>
        <p:spPr>
          <a:xfrm>
            <a:off x="10154386" y="6552817"/>
            <a:ext cx="2413000" cy="2154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Calibri"/>
              <a:buNone/>
            </a:pPr>
            <a:r>
              <a:rPr lang="fr-FR" sz="800" dirty="0" smtClean="0">
                <a:latin typeface="Calibri"/>
                <a:ea typeface="Calibri"/>
                <a:cs typeface="Calibri"/>
                <a:sym typeface="Calibri"/>
              </a:rPr>
              <a:t>Source </a:t>
            </a:r>
            <a:r>
              <a:rPr lang="fr-FR" sz="800" dirty="0">
                <a:latin typeface="Calibri"/>
                <a:ea typeface="Calibri"/>
                <a:cs typeface="Calibri"/>
                <a:sym typeface="Calibri"/>
              </a:rPr>
              <a:t>: présentation </a:t>
            </a:r>
            <a:r>
              <a:rPr lang="fr-FR" sz="800" dirty="0" smtClean="0">
                <a:latin typeface="Calibri"/>
                <a:ea typeface="Calibri"/>
                <a:cs typeface="Calibri"/>
                <a:sym typeface="Calibri"/>
              </a:rPr>
              <a:t>transformation </a:t>
            </a:r>
            <a:r>
              <a:rPr lang="fr-FR" sz="800" dirty="0" err="1">
                <a:latin typeface="Calibri"/>
                <a:ea typeface="Calibri"/>
                <a:cs typeface="Calibri"/>
                <a:sym typeface="Calibri"/>
              </a:rPr>
              <a:t>adT</a:t>
            </a:r>
            <a:endParaRPr sz="1400" dirty="0"/>
          </a:p>
        </p:txBody>
      </p:sp>
      <p:pic>
        <p:nvPicPr>
          <p:cNvPr id="3" name="Espace réservé du contenu 3">
            <a:extLst>
              <a:ext uri="{FF2B5EF4-FFF2-40B4-BE49-F238E27FC236}">
                <a16:creationId xmlns:a16="http://schemas.microsoft.com/office/drawing/2014/main" id="{FB96F757-58A1-6AF5-868E-C2DBDC2A14A6}"/>
              </a:ext>
            </a:extLst>
          </p:cNvPr>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t="20924" b="19166"/>
          <a:stretch/>
        </p:blipFill>
        <p:spPr>
          <a:xfrm>
            <a:off x="1629467" y="1693881"/>
            <a:ext cx="8308612" cy="3519045"/>
          </a:xfrm>
          <a:prstGeom prst="rect">
            <a:avLst/>
          </a:prstGeom>
          <a:ln>
            <a:noFill/>
          </a:ln>
          <a:effectLst>
            <a:outerShdw blurRad="292100" dist="139700" dir="2700000" algn="tl" rotWithShape="0">
              <a:srgbClr val="333333">
                <a:alpha val="65000"/>
              </a:srgbClr>
            </a:outerShdw>
          </a:effectLst>
        </p:spPr>
      </p:pic>
      <p:sp>
        <p:nvSpPr>
          <p:cNvPr id="9" name="Rectangle 8">
            <a:extLst>
              <a:ext uri="{FF2B5EF4-FFF2-40B4-BE49-F238E27FC236}">
                <a16:creationId xmlns:a16="http://schemas.microsoft.com/office/drawing/2014/main" id="{8143F258-B18E-A089-E54F-073B78678AAC}"/>
              </a:ext>
            </a:extLst>
          </p:cNvPr>
          <p:cNvSpPr/>
          <p:nvPr/>
        </p:nvSpPr>
        <p:spPr>
          <a:xfrm rot="5400000">
            <a:off x="5925999" y="-3955585"/>
            <a:ext cx="409669" cy="10672601"/>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9B2273C9-B09A-26F8-FE1F-18AD12ED2561}"/>
              </a:ext>
            </a:extLst>
          </p:cNvPr>
          <p:cNvSpPr/>
          <p:nvPr/>
        </p:nvSpPr>
        <p:spPr>
          <a:xfrm>
            <a:off x="794536" y="1236839"/>
            <a:ext cx="14129340" cy="276999"/>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è"/>
              <a:tabLst/>
              <a:defRPr/>
            </a:pPr>
            <a:r>
              <a:rPr lang="fr-FR" sz="1200" dirty="0">
                <a:solidFill>
                  <a:prstClr val="white"/>
                </a:solidFill>
                <a:latin typeface="Marianne" panose="02000000000000000000" pitchFamily="50" charset="0"/>
              </a:rPr>
              <a:t>Un commandement déconcentré qui favorise l’initiative au combat comme au quotidien</a:t>
            </a:r>
            <a:endParaRPr kumimoji="0" lang="fr-FR" sz="1200" b="0" i="0" u="none" strike="noStrike" kern="1200" cap="none" spc="0" normalizeH="0" baseline="0" noProof="0" dirty="0">
              <a:ln>
                <a:noFill/>
              </a:ln>
              <a:solidFill>
                <a:prstClr val="white"/>
              </a:solidFill>
              <a:effectLst/>
              <a:uLnTx/>
              <a:uFillTx/>
              <a:latin typeface="Marianne" panose="02000000000000000000" pitchFamily="50" charset="0"/>
            </a:endParaRPr>
          </a:p>
        </p:txBody>
      </p:sp>
      <p:sp>
        <p:nvSpPr>
          <p:cNvPr id="12" name="Flèche : droite 11">
            <a:extLst>
              <a:ext uri="{FF2B5EF4-FFF2-40B4-BE49-F238E27FC236}">
                <a16:creationId xmlns:a16="http://schemas.microsoft.com/office/drawing/2014/main" id="{61B4169A-F732-C1FE-8873-89F9DDC55B94}"/>
              </a:ext>
            </a:extLst>
          </p:cNvPr>
          <p:cNvSpPr/>
          <p:nvPr/>
        </p:nvSpPr>
        <p:spPr>
          <a:xfrm>
            <a:off x="5635414" y="5593150"/>
            <a:ext cx="461554" cy="664784"/>
          </a:xfrm>
          <a:prstGeom prst="rightArrow">
            <a:avLst/>
          </a:prstGeom>
          <a:solidFill>
            <a:srgbClr val="7D909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07068598-EA63-7294-63F9-AE471C5D1AD0}"/>
              </a:ext>
            </a:extLst>
          </p:cNvPr>
          <p:cNvSpPr txBox="1"/>
          <p:nvPr/>
        </p:nvSpPr>
        <p:spPr>
          <a:xfrm>
            <a:off x="10261824" y="4244908"/>
            <a:ext cx="1605244" cy="276999"/>
          </a:xfrm>
          <a:prstGeom prst="rect">
            <a:avLst/>
          </a:prstGeom>
          <a:noFill/>
          <a:ln w="19050">
            <a:solidFill>
              <a:srgbClr val="7D9090"/>
            </a:solidFill>
          </a:ln>
        </p:spPr>
        <p:txBody>
          <a:bodyPr wrap="square" rtlCol="0">
            <a:spAutoFit/>
          </a:bodyPr>
          <a:lstStyle/>
          <a:p>
            <a:r>
              <a:rPr lang="fr-FR" sz="1200" b="1" dirty="0" smtClean="0">
                <a:latin typeface="Marianne" panose="02000000000000000000" pitchFamily="50" charset="0"/>
                <a:ea typeface="Verdana"/>
              </a:rPr>
              <a:t>Culture du résultat</a:t>
            </a:r>
            <a:endParaRPr lang="fr-FR" sz="1200" b="1" dirty="0">
              <a:latin typeface="Marianne" panose="02000000000000000000" pitchFamily="50" charset="0"/>
              <a:ea typeface="Verdana"/>
            </a:endParaRPr>
          </a:p>
        </p:txBody>
      </p:sp>
      <p:cxnSp>
        <p:nvCxnSpPr>
          <p:cNvPr id="15" name="Connecteur droit avec flèche 14">
            <a:extLst>
              <a:ext uri="{FF2B5EF4-FFF2-40B4-BE49-F238E27FC236}">
                <a16:creationId xmlns:a16="http://schemas.microsoft.com/office/drawing/2014/main" id="{91230C99-3CC0-2AB2-C1BE-025B4C6507F7}"/>
              </a:ext>
            </a:extLst>
          </p:cNvPr>
          <p:cNvCxnSpPr>
            <a:cxnSpLocks/>
          </p:cNvCxnSpPr>
          <p:nvPr/>
        </p:nvCxnSpPr>
        <p:spPr>
          <a:xfrm flipH="1">
            <a:off x="9981035" y="4521907"/>
            <a:ext cx="1262700" cy="1331494"/>
          </a:xfrm>
          <a:prstGeom prst="straightConnector1">
            <a:avLst/>
          </a:prstGeom>
          <a:ln w="19050">
            <a:solidFill>
              <a:srgbClr val="7D9090"/>
            </a:solidFill>
            <a:tailEnd type="triangle"/>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07068598-EA63-7294-63F9-AE471C5D1AD0}"/>
              </a:ext>
            </a:extLst>
          </p:cNvPr>
          <p:cNvSpPr txBox="1"/>
          <p:nvPr/>
        </p:nvSpPr>
        <p:spPr>
          <a:xfrm>
            <a:off x="1848369" y="5610997"/>
            <a:ext cx="3394866" cy="830997"/>
          </a:xfrm>
          <a:prstGeom prst="rect">
            <a:avLst/>
          </a:prstGeom>
          <a:noFill/>
          <a:ln w="19050">
            <a:solidFill>
              <a:srgbClr val="7D9090"/>
            </a:solidFill>
          </a:ln>
        </p:spPr>
        <p:txBody>
          <a:bodyPr wrap="square" rtlCol="0">
            <a:spAutoFit/>
          </a:bodyPr>
          <a:lstStyle/>
          <a:p>
            <a:pPr algn="ctr"/>
            <a:r>
              <a:rPr lang="fr-FR" sz="1200" b="1" dirty="0" smtClean="0">
                <a:latin typeface="Marianne" panose="02000000000000000000" pitchFamily="50" charset="0"/>
                <a:ea typeface="Verdana"/>
              </a:rPr>
              <a:t>Commandement par modalités</a:t>
            </a:r>
          </a:p>
          <a:p>
            <a:pPr algn="ctr"/>
            <a:r>
              <a:rPr lang="fr-FR" sz="1200" dirty="0" smtClean="0">
                <a:latin typeface="Marianne" panose="02000000000000000000" pitchFamily="50" charset="0"/>
                <a:ea typeface="Verdana"/>
              </a:rPr>
              <a:t>Dilution des responsabilités : 180 interlocuteurs </a:t>
            </a:r>
          </a:p>
          <a:p>
            <a:pPr algn="ctr"/>
            <a:r>
              <a:rPr lang="fr-FR" sz="1200" dirty="0" smtClean="0">
                <a:latin typeface="Marianne" panose="02000000000000000000" pitchFamily="50" charset="0"/>
                <a:ea typeface="Verdana"/>
              </a:rPr>
              <a:t>Centralisation via les régiments</a:t>
            </a:r>
            <a:endParaRPr lang="fr-FR" sz="1200" dirty="0">
              <a:latin typeface="Marianne" panose="02000000000000000000" pitchFamily="50" charset="0"/>
              <a:ea typeface="Verdana"/>
            </a:endParaRPr>
          </a:p>
        </p:txBody>
      </p:sp>
      <p:sp>
        <p:nvSpPr>
          <p:cNvPr id="18" name="ZoneTexte 17">
            <a:extLst>
              <a:ext uri="{FF2B5EF4-FFF2-40B4-BE49-F238E27FC236}">
                <a16:creationId xmlns:a16="http://schemas.microsoft.com/office/drawing/2014/main" id="{07068598-EA63-7294-63F9-AE471C5D1AD0}"/>
              </a:ext>
            </a:extLst>
          </p:cNvPr>
          <p:cNvSpPr txBox="1"/>
          <p:nvPr/>
        </p:nvSpPr>
        <p:spPr>
          <a:xfrm>
            <a:off x="6428195" y="5610997"/>
            <a:ext cx="3394866" cy="830997"/>
          </a:xfrm>
          <a:prstGeom prst="rect">
            <a:avLst/>
          </a:prstGeom>
          <a:noFill/>
          <a:ln w="19050">
            <a:solidFill>
              <a:srgbClr val="7D9090"/>
            </a:solidFill>
          </a:ln>
        </p:spPr>
        <p:txBody>
          <a:bodyPr wrap="square" rtlCol="0">
            <a:spAutoFit/>
          </a:bodyPr>
          <a:lstStyle/>
          <a:p>
            <a:pPr algn="ctr"/>
            <a:r>
              <a:rPr lang="fr-FR" sz="1200" b="1" dirty="0" smtClean="0">
                <a:latin typeface="Marianne" panose="02000000000000000000" pitchFamily="50" charset="0"/>
                <a:ea typeface="Verdana"/>
              </a:rPr>
              <a:t>Commandement par intention</a:t>
            </a:r>
          </a:p>
          <a:p>
            <a:pPr algn="ctr"/>
            <a:r>
              <a:rPr lang="fr-FR" sz="1200" dirty="0" smtClean="0">
                <a:latin typeface="Marianne" panose="02000000000000000000" pitchFamily="50" charset="0"/>
                <a:ea typeface="Verdana"/>
              </a:rPr>
              <a:t>Distribution des responsabilités : 23 interlocuteurs </a:t>
            </a:r>
          </a:p>
          <a:p>
            <a:pPr algn="ctr"/>
            <a:r>
              <a:rPr lang="fr-FR" sz="1200" dirty="0" smtClean="0">
                <a:latin typeface="Marianne" panose="02000000000000000000" pitchFamily="50" charset="0"/>
                <a:ea typeface="Verdana"/>
              </a:rPr>
              <a:t>Responsabilisation via les brigades</a:t>
            </a:r>
            <a:endParaRPr lang="fr-FR" sz="1200" dirty="0">
              <a:latin typeface="Marianne" panose="02000000000000000000" pitchFamily="50" charset="0"/>
              <a:ea typeface="Verdana"/>
            </a:endParaRPr>
          </a:p>
        </p:txBody>
      </p:sp>
    </p:spTree>
    <p:extLst>
      <p:ext uri="{BB962C8B-B14F-4D97-AF65-F5344CB8AC3E}">
        <p14:creationId xmlns:p14="http://schemas.microsoft.com/office/powerpoint/2010/main" val="45431837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pic>
        <p:nvPicPr>
          <p:cNvPr id="4" name="Image 3"/>
          <p:cNvPicPr>
            <a:picLocks noChangeAspect="1"/>
          </p:cNvPicPr>
          <p:nvPr/>
        </p:nvPicPr>
        <p:blipFill rotWithShape="1">
          <a:blip r:embed="rId4"/>
          <a:srcRect l="3786" t="3184" r="2395" b="3948"/>
          <a:stretch/>
        </p:blipFill>
        <p:spPr>
          <a:xfrm>
            <a:off x="3327515" y="1675175"/>
            <a:ext cx="7274096" cy="4562079"/>
          </a:xfrm>
          <a:prstGeom prst="rect">
            <a:avLst/>
          </a:prstGeom>
          <a:ln>
            <a:noFill/>
          </a:ln>
          <a:effectLst>
            <a:outerShdw blurRad="292100" dist="139700" dir="2700000" algn="tl" rotWithShape="0">
              <a:srgbClr val="333333">
                <a:alpha val="65000"/>
              </a:srgbClr>
            </a:outerShdw>
          </a:effectLst>
        </p:spPr>
      </p:pic>
      <p:sp>
        <p:nvSpPr>
          <p:cNvPr id="8" name="Titre 1"/>
          <p:cNvSpPr txBox="1">
            <a:spLocks/>
          </p:cNvSpPr>
          <p:nvPr/>
        </p:nvSpPr>
        <p:spPr>
          <a:xfrm>
            <a:off x="1003828" y="236637"/>
            <a:ext cx="9716708" cy="63788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 et une réorganisation des grands commandements</a:t>
            </a:r>
          </a:p>
        </p:txBody>
      </p:sp>
      <p:sp>
        <p:nvSpPr>
          <p:cNvPr id="9" name="Diagonal Stripe 5">
            <a:extLst>
              <a:ext uri="{FF2B5EF4-FFF2-40B4-BE49-F238E27FC236}">
                <a16:creationId xmlns:a16="http://schemas.microsoft.com/office/drawing/2014/main" id="{2F8EF181-8616-4DEB-970D-253CCC13B254}"/>
              </a:ext>
            </a:extLst>
          </p:cNvPr>
          <p:cNvSpPr/>
          <p:nvPr/>
        </p:nvSpPr>
        <p:spPr>
          <a:xfrm rot="10800000">
            <a:off x="520169" y="3865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C7592EE2-2E4F-4AA0-A85A-AD990E5F6535}"/>
              </a:ext>
            </a:extLst>
          </p:cNvPr>
          <p:cNvSpPr/>
          <p:nvPr/>
        </p:nvSpPr>
        <p:spPr>
          <a:xfrm rot="5400000">
            <a:off x="5628364" y="-3519185"/>
            <a:ext cx="348713" cy="9597783"/>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p:cNvSpPr/>
          <p:nvPr/>
        </p:nvSpPr>
        <p:spPr>
          <a:xfrm>
            <a:off x="1122753" y="1132133"/>
            <a:ext cx="7488531" cy="276999"/>
          </a:xfrm>
          <a:prstGeom prst="rect">
            <a:avLst/>
          </a:prstGeom>
        </p:spPr>
        <p:txBody>
          <a:bodyPr wrap="square">
            <a:spAutoFit/>
          </a:bodyPr>
          <a:lstStyle/>
          <a:p>
            <a:pPr marL="342900" indent="-342900">
              <a:buFont typeface="Wingdings" panose="05000000000000000000" pitchFamily="2" charset="2"/>
              <a:buChar char="è"/>
            </a:pPr>
            <a:r>
              <a:rPr lang="fr-FR" sz="1200" dirty="0">
                <a:solidFill>
                  <a:prstClr val="white"/>
                </a:solidFill>
                <a:latin typeface="Marianne" panose="02000000000000000000" pitchFamily="50" charset="0"/>
              </a:rPr>
              <a:t>Un niveau haut axé sur les « finalités opérationnelles. »</a:t>
            </a:r>
          </a:p>
        </p:txBody>
      </p:sp>
      <p:sp>
        <p:nvSpPr>
          <p:cNvPr id="2" name="Rectangle 1"/>
          <p:cNvSpPr/>
          <p:nvPr/>
        </p:nvSpPr>
        <p:spPr>
          <a:xfrm>
            <a:off x="1003828" y="2078777"/>
            <a:ext cx="1930565" cy="3600986"/>
          </a:xfrm>
          <a:prstGeom prst="rect">
            <a:avLst/>
          </a:prstGeom>
          <a:solidFill>
            <a:schemeClr val="bg1"/>
          </a:solidFill>
          <a:ln>
            <a:solidFill>
              <a:schemeClr val="bg2"/>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black"/>
                </a:solidFill>
                <a:effectLst/>
                <a:uLnTx/>
                <a:uFillTx/>
                <a:latin typeface="Marianne" panose="02000000000000000000" pitchFamily="50" charset="0"/>
              </a:rPr>
              <a:t>Un changement d’état d’esprit :</a:t>
            </a:r>
          </a:p>
          <a:p>
            <a:pPr marR="0" lvl="0" algn="l" defTabSz="914400" rtl="0" eaLnBrk="1" fontAlgn="auto" latinLnBrk="0" hangingPunct="1">
              <a:lnSpc>
                <a:spcPct val="100000"/>
              </a:lnSpc>
              <a:spcBef>
                <a:spcPts val="0"/>
              </a:spcBef>
              <a:spcAft>
                <a:spcPts val="0"/>
              </a:spcAft>
              <a:buClrTx/>
              <a:buSzTx/>
              <a:tabLst/>
              <a:defRPr/>
            </a:pPr>
            <a:endParaRPr kumimoji="0" lang="fr-FR" sz="1200" b="0" i="0" u="none" strike="noStrike" kern="1200" cap="none" spc="0" normalizeH="0" baseline="0" noProof="0" dirty="0">
              <a:ln>
                <a:noFill/>
              </a:ln>
              <a:solidFill>
                <a:prstClr val="black"/>
              </a:solidFill>
              <a:effectLst/>
              <a:uLnTx/>
              <a:uFillTx/>
              <a:latin typeface="Marianne" panose="02000000000000000000" pitchFamily="50"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rPr>
              <a:t>Moins de grands subordonnés autour du </a:t>
            </a:r>
            <a:r>
              <a:rPr kumimoji="0" lang="fr-FR" sz="1200" b="0" i="0" u="none" strike="noStrike" kern="1200" cap="none" spc="0" normalizeH="0" baseline="0" noProof="0" dirty="0" smtClean="0">
                <a:ln>
                  <a:noFill/>
                </a:ln>
                <a:solidFill>
                  <a:prstClr val="black"/>
                </a:solidFill>
                <a:effectLst/>
                <a:uLnTx/>
                <a:uFillTx/>
                <a:latin typeface="Marianne" panose="02000000000000000000" pitchFamily="50" charset="0"/>
              </a:rPr>
              <a:t>CEMAT, décentralisation du système</a:t>
            </a:r>
            <a:r>
              <a:rPr kumimoji="0" lang="fr-FR" sz="1200" b="0" i="0" u="none" strike="noStrike" kern="1200" cap="none" spc="0" normalizeH="0" noProof="0" dirty="0" smtClean="0">
                <a:ln>
                  <a:noFill/>
                </a:ln>
                <a:solidFill>
                  <a:prstClr val="black"/>
                </a:solidFill>
                <a:effectLst/>
                <a:uLnTx/>
                <a:uFillTx/>
                <a:latin typeface="Marianne" panose="02000000000000000000" pitchFamily="50" charset="0"/>
              </a:rPr>
              <a:t> décisionnel.</a:t>
            </a:r>
            <a:endParaRPr kumimoji="0" lang="fr-FR" sz="1200" b="0" i="0" u="none" strike="noStrike" kern="1200" cap="none" spc="0" normalizeH="0" baseline="0" noProof="0" dirty="0">
              <a:ln>
                <a:noFill/>
              </a:ln>
              <a:solidFill>
                <a:prstClr val="black"/>
              </a:solidFill>
              <a:effectLst/>
              <a:uLnTx/>
              <a:uFillTx/>
              <a:latin typeface="Marianne" panose="02000000000000000000"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black"/>
              </a:solidFill>
              <a:effectLst/>
              <a:uLnTx/>
              <a:uFillTx/>
              <a:latin typeface="Marianne" panose="02000000000000000000" pitchFamily="50"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rPr>
              <a:t>Recherche de la </a:t>
            </a:r>
            <a:r>
              <a:rPr kumimoji="0" lang="fr-FR" sz="1200" b="0" i="0" u="none" strike="noStrike" kern="1200" cap="none" spc="0" normalizeH="0" baseline="0" noProof="0" dirty="0" smtClean="0">
                <a:ln>
                  <a:noFill/>
                </a:ln>
                <a:solidFill>
                  <a:prstClr val="black"/>
                </a:solidFill>
                <a:effectLst/>
                <a:uLnTx/>
                <a:uFillTx/>
                <a:latin typeface="Marianne" panose="02000000000000000000" pitchFamily="50" charset="0"/>
              </a:rPr>
              <a:t>performance </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rPr>
              <a:t>avant le respect de la </a:t>
            </a:r>
            <a:r>
              <a:rPr kumimoji="0" lang="fr-FR" sz="1200" b="0" i="0" u="none" strike="noStrike" kern="1200" cap="none" spc="0" normalizeH="0" baseline="0" noProof="0" dirty="0" smtClean="0">
                <a:ln>
                  <a:noFill/>
                </a:ln>
                <a:solidFill>
                  <a:prstClr val="black"/>
                </a:solidFill>
                <a:effectLst/>
                <a:uLnTx/>
                <a:uFillTx/>
                <a:latin typeface="Marianne" panose="02000000000000000000" pitchFamily="50" charset="0"/>
              </a:rPr>
              <a:t>norme, simplification des procédures.</a:t>
            </a:r>
          </a:p>
          <a:p>
            <a:pPr marR="0" lvl="0" algn="l" defTabSz="914400" rtl="0" eaLnBrk="1" fontAlgn="auto" latinLnBrk="0" hangingPunct="1">
              <a:lnSpc>
                <a:spcPct val="100000"/>
              </a:lnSpc>
              <a:spcBef>
                <a:spcPts val="0"/>
              </a:spcBef>
              <a:spcAft>
                <a:spcPts val="0"/>
              </a:spcAft>
              <a:buClrTx/>
              <a:buSzTx/>
              <a:tabLst/>
              <a:defRPr/>
            </a:pPr>
            <a:endParaRPr kumimoji="0" lang="fr-FR" sz="1200" b="0" i="0" u="none" strike="noStrike" kern="1200" cap="none" spc="0" normalizeH="0" baseline="0" noProof="0" dirty="0" smtClean="0">
              <a:ln>
                <a:noFill/>
              </a:ln>
              <a:solidFill>
                <a:prstClr val="black"/>
              </a:solidFill>
              <a:effectLst/>
              <a:uLnTx/>
              <a:uFillTx/>
              <a:latin typeface="Marianne" panose="02000000000000000000" pitchFamily="50" charset="0"/>
            </a:endParaRPr>
          </a:p>
          <a:p>
            <a:pPr marL="285750" indent="-285750">
              <a:buFont typeface="Wingdings" panose="05000000000000000000" pitchFamily="2" charset="2"/>
              <a:buChar char="Ø"/>
              <a:defRPr/>
            </a:pPr>
            <a:r>
              <a:rPr lang="fr-FR" sz="1200" dirty="0">
                <a:solidFill>
                  <a:prstClr val="black"/>
                </a:solidFill>
                <a:latin typeface="Marianne" panose="02000000000000000000" pitchFamily="50" charset="0"/>
              </a:rPr>
              <a:t>Rééquilibrage des effectifs</a:t>
            </a:r>
            <a:r>
              <a:rPr lang="fr-FR" sz="1200" dirty="0" smtClean="0">
                <a:solidFill>
                  <a:prstClr val="black"/>
                </a:solidFill>
                <a:latin typeface="Marianne" panose="02000000000000000000" pitchFamily="50" charset="0"/>
              </a:rPr>
              <a:t>.</a:t>
            </a:r>
            <a:endParaRPr lang="fr-FR" sz="1200" dirty="0">
              <a:solidFill>
                <a:prstClr val="black"/>
              </a:solidFill>
              <a:latin typeface="Marianne" panose="02000000000000000000" pitchFamily="50" charset="0"/>
            </a:endParaRPr>
          </a:p>
        </p:txBody>
      </p:sp>
      <p:cxnSp>
        <p:nvCxnSpPr>
          <p:cNvPr id="13" name="Connecteur droit avec flèche 12">
            <a:extLst>
              <a:ext uri="{FF2B5EF4-FFF2-40B4-BE49-F238E27FC236}">
                <a16:creationId xmlns:a16="http://schemas.microsoft.com/office/drawing/2014/main" id="{AD812A5F-2B04-AE52-9895-FBA3B6C694A6}"/>
              </a:ext>
            </a:extLst>
          </p:cNvPr>
          <p:cNvCxnSpPr>
            <a:cxnSpLocks/>
          </p:cNvCxnSpPr>
          <p:nvPr/>
        </p:nvCxnSpPr>
        <p:spPr>
          <a:xfrm flipV="1">
            <a:off x="4927600" y="5053946"/>
            <a:ext cx="2040299" cy="948758"/>
          </a:xfrm>
          <a:prstGeom prst="straightConnector1">
            <a:avLst/>
          </a:prstGeom>
          <a:ln w="19050">
            <a:solidFill>
              <a:srgbClr val="7D9090"/>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4206240" y="6002705"/>
            <a:ext cx="1741509" cy="646331"/>
          </a:xfrm>
          <a:prstGeom prst="rect">
            <a:avLst/>
          </a:prstGeom>
          <a:solidFill>
            <a:schemeClr val="bg1"/>
          </a:solidFill>
          <a:ln>
            <a:solidFill>
              <a:schemeClr val="bg2"/>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noProof="0" dirty="0" smtClean="0">
                <a:solidFill>
                  <a:prstClr val="black"/>
                </a:solidFill>
                <a:latin typeface="Marianne" panose="02000000000000000000" pitchFamily="50" charset="0"/>
              </a:rPr>
              <a:t>Nouveau pivot opérationnel de l’armée de Terre</a:t>
            </a:r>
            <a:endParaRPr kumimoji="0" lang="fr-FR" sz="1200" i="0" u="none" strike="noStrike" kern="1200" cap="none" spc="0" normalizeH="0" baseline="0" noProof="0" dirty="0">
              <a:ln>
                <a:noFill/>
              </a:ln>
              <a:solidFill>
                <a:prstClr val="black"/>
              </a:solidFill>
              <a:effectLst/>
              <a:uLnTx/>
              <a:uFillTx/>
              <a:latin typeface="Marianne" panose="02000000000000000000" pitchFamily="50" charset="0"/>
            </a:endParaRPr>
          </a:p>
        </p:txBody>
      </p:sp>
      <p:sp>
        <p:nvSpPr>
          <p:cNvPr id="15" name="Google Shape;153;p8">
            <a:extLst>
              <a:ext uri="{FF2B5EF4-FFF2-40B4-BE49-F238E27FC236}">
                <a16:creationId xmlns:a16="http://schemas.microsoft.com/office/drawing/2014/main" id="{FFBFB675-7299-41AA-72EE-F0651FC343AD}"/>
              </a:ext>
            </a:extLst>
          </p:cNvPr>
          <p:cNvSpPr txBox="1"/>
          <p:nvPr/>
        </p:nvSpPr>
        <p:spPr>
          <a:xfrm>
            <a:off x="10033454" y="6541334"/>
            <a:ext cx="2413000" cy="2154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Calibri"/>
              <a:buNone/>
            </a:pPr>
            <a:r>
              <a:rPr lang="fr-FR" sz="800" dirty="0" smtClean="0">
                <a:latin typeface="Calibri"/>
                <a:ea typeface="Calibri"/>
                <a:cs typeface="Calibri"/>
                <a:sym typeface="Calibri"/>
              </a:rPr>
              <a:t>Source </a:t>
            </a:r>
            <a:r>
              <a:rPr lang="fr-FR" sz="800" dirty="0">
                <a:latin typeface="Calibri"/>
                <a:ea typeface="Calibri"/>
                <a:cs typeface="Calibri"/>
                <a:sym typeface="Calibri"/>
              </a:rPr>
              <a:t>: présentation </a:t>
            </a:r>
            <a:r>
              <a:rPr lang="fr-FR" sz="800" dirty="0" smtClean="0">
                <a:latin typeface="Calibri"/>
                <a:ea typeface="Calibri"/>
                <a:cs typeface="Calibri"/>
                <a:sym typeface="Calibri"/>
              </a:rPr>
              <a:t>transformation </a:t>
            </a:r>
            <a:r>
              <a:rPr lang="fr-FR" sz="800" dirty="0" err="1">
                <a:latin typeface="Calibri"/>
                <a:ea typeface="Calibri"/>
                <a:cs typeface="Calibri"/>
                <a:sym typeface="Calibri"/>
              </a:rPr>
              <a:t>adT</a:t>
            </a:r>
            <a:endParaRPr sz="1400" dirty="0"/>
          </a:p>
        </p:txBody>
      </p:sp>
    </p:spTree>
    <p:extLst>
      <p:ext uri="{BB962C8B-B14F-4D97-AF65-F5344CB8AC3E}">
        <p14:creationId xmlns:p14="http://schemas.microsoft.com/office/powerpoint/2010/main" val="310518742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6" name="Titre 1"/>
          <p:cNvSpPr txBox="1">
            <a:spLocks/>
          </p:cNvSpPr>
          <p:nvPr/>
        </p:nvSpPr>
        <p:spPr>
          <a:xfrm>
            <a:off x="1003828" y="286426"/>
            <a:ext cx="8869212" cy="63788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Etapes-clés :</a:t>
            </a:r>
            <a:endParaRPr kumimoji="0" lang="fr-FR"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endParaRPr>
          </a:p>
        </p:txBody>
      </p:sp>
      <p:sp>
        <p:nvSpPr>
          <p:cNvPr id="17" name="Diagonal Stripe 5">
            <a:extLst>
              <a:ext uri="{FF2B5EF4-FFF2-40B4-BE49-F238E27FC236}">
                <a16:creationId xmlns:a16="http://schemas.microsoft.com/office/drawing/2014/main" id="{2F8EF181-8616-4DEB-970D-253CCC13B254}"/>
              </a:ext>
            </a:extLst>
          </p:cNvPr>
          <p:cNvSpPr/>
          <p:nvPr/>
        </p:nvSpPr>
        <p:spPr>
          <a:xfrm rot="10800000">
            <a:off x="520169" y="3865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Google Shape;153;p8">
            <a:extLst>
              <a:ext uri="{FF2B5EF4-FFF2-40B4-BE49-F238E27FC236}">
                <a16:creationId xmlns:a16="http://schemas.microsoft.com/office/drawing/2014/main" id="{7E5D2C01-5371-5441-AD1E-C04249644C36}"/>
              </a:ext>
            </a:extLst>
          </p:cNvPr>
          <p:cNvSpPr txBox="1"/>
          <p:nvPr/>
        </p:nvSpPr>
        <p:spPr>
          <a:xfrm>
            <a:off x="11168912" y="6539081"/>
            <a:ext cx="1254094" cy="2154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Calibri"/>
              <a:buNone/>
            </a:pPr>
            <a:r>
              <a:rPr lang="fr-FR" sz="800" dirty="0" smtClean="0">
                <a:latin typeface="Calibri"/>
                <a:ea typeface="Calibri"/>
                <a:cs typeface="Calibri"/>
                <a:sym typeface="Calibri"/>
              </a:rPr>
              <a:t>Source </a:t>
            </a:r>
            <a:r>
              <a:rPr lang="fr-FR" sz="800" dirty="0">
                <a:latin typeface="Calibri"/>
                <a:ea typeface="Calibri"/>
                <a:cs typeface="Calibri"/>
                <a:sym typeface="Calibri"/>
              </a:rPr>
              <a:t>: </a:t>
            </a:r>
            <a:r>
              <a:rPr lang="fr-FR" sz="800" dirty="0" smtClean="0">
                <a:latin typeface="Calibri"/>
                <a:ea typeface="Calibri"/>
                <a:cs typeface="Calibri"/>
                <a:sym typeface="Calibri"/>
              </a:rPr>
              <a:t>Flyer </a:t>
            </a:r>
            <a:r>
              <a:rPr lang="fr-FR" sz="800" dirty="0" err="1" smtClean="0">
                <a:latin typeface="Calibri"/>
                <a:ea typeface="Calibri"/>
                <a:cs typeface="Calibri"/>
                <a:sym typeface="Calibri"/>
              </a:rPr>
              <a:t>adT</a:t>
            </a:r>
            <a:endParaRPr sz="1400" dirty="0"/>
          </a:p>
        </p:txBody>
      </p:sp>
      <p:pic>
        <p:nvPicPr>
          <p:cNvPr id="2" name="Image 1"/>
          <p:cNvPicPr>
            <a:picLocks noChangeAspect="1"/>
          </p:cNvPicPr>
          <p:nvPr/>
        </p:nvPicPr>
        <p:blipFill rotWithShape="1">
          <a:blip r:embed="rId4">
            <a:extLst>
              <a:ext uri="{28A0092B-C50C-407E-A947-70E740481C1C}">
                <a14:useLocalDpi xmlns:a14="http://schemas.microsoft.com/office/drawing/2010/main" val="0"/>
              </a:ext>
            </a:extLst>
          </a:blip>
          <a:srcRect l="3593" t="3488" r="2019" b="2379"/>
          <a:stretch/>
        </p:blipFill>
        <p:spPr>
          <a:xfrm>
            <a:off x="1354667" y="1210734"/>
            <a:ext cx="9643533" cy="5029200"/>
          </a:xfrm>
          <a:prstGeom prst="rect">
            <a:avLst/>
          </a:prstGeom>
        </p:spPr>
      </p:pic>
    </p:spTree>
    <p:extLst>
      <p:ext uri="{BB962C8B-B14F-4D97-AF65-F5344CB8AC3E}">
        <p14:creationId xmlns:p14="http://schemas.microsoft.com/office/powerpoint/2010/main" val="283893731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11"/>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t="21512" r="357" b="40016"/>
          <a:stretch/>
        </p:blipFill>
        <p:spPr>
          <a:xfrm>
            <a:off x="-1" y="0"/>
            <a:ext cx="12401551" cy="7200900"/>
          </a:xfrm>
          <a:custGeom>
            <a:avLst/>
            <a:gdLst>
              <a:gd name="connsiteX0" fmla="*/ 0 w 6222786"/>
              <a:gd name="connsiteY0" fmla="*/ 0 h 6532880"/>
              <a:gd name="connsiteX1" fmla="*/ 6222786 w 6222786"/>
              <a:gd name="connsiteY1" fmla="*/ 0 h 6532880"/>
              <a:gd name="connsiteX2" fmla="*/ 6222786 w 6222786"/>
              <a:gd name="connsiteY2" fmla="*/ 6532880 h 6532880"/>
              <a:gd name="connsiteX3" fmla="*/ 0 w 6222786"/>
              <a:gd name="connsiteY3" fmla="*/ 6532880 h 6532880"/>
            </a:gdLst>
            <a:ahLst/>
            <a:cxnLst>
              <a:cxn ang="0">
                <a:pos x="connsiteX0" y="connsiteY0"/>
              </a:cxn>
              <a:cxn ang="0">
                <a:pos x="connsiteX1" y="connsiteY1"/>
              </a:cxn>
              <a:cxn ang="0">
                <a:pos x="connsiteX2" y="connsiteY2"/>
              </a:cxn>
              <a:cxn ang="0">
                <a:pos x="connsiteX3" y="connsiteY3"/>
              </a:cxn>
            </a:cxnLst>
            <a:rect l="l" t="t" r="r" b="b"/>
            <a:pathLst>
              <a:path w="6222786" h="6532880">
                <a:moveTo>
                  <a:pt x="0" y="0"/>
                </a:moveTo>
                <a:lnTo>
                  <a:pt x="6222786" y="0"/>
                </a:lnTo>
                <a:lnTo>
                  <a:pt x="6222786" y="6532880"/>
                </a:lnTo>
                <a:lnTo>
                  <a:pt x="0" y="6532880"/>
                </a:lnTo>
                <a:close/>
              </a:path>
            </a:pathLst>
          </a:custGeom>
        </p:spPr>
      </p:pic>
      <p:sp>
        <p:nvSpPr>
          <p:cNvPr id="6" name="Rectangle 5">
            <a:extLst>
              <a:ext uri="{FF2B5EF4-FFF2-40B4-BE49-F238E27FC236}">
                <a16:creationId xmlns:a16="http://schemas.microsoft.com/office/drawing/2014/main" id="{C7592EE2-2E4F-4AA0-A85A-AD990E5F6535}"/>
              </a:ext>
            </a:extLst>
          </p:cNvPr>
          <p:cNvSpPr/>
          <p:nvPr/>
        </p:nvSpPr>
        <p:spPr>
          <a:xfrm rot="5400000">
            <a:off x="2600324" y="-2600325"/>
            <a:ext cx="7200900" cy="12401550"/>
          </a:xfrm>
          <a:prstGeom prst="rect">
            <a:avLst/>
          </a:prstGeom>
          <a:solidFill>
            <a:srgbClr val="002625">
              <a:alpha val="4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Ellipse 7"/>
          <p:cNvSpPr/>
          <p:nvPr/>
        </p:nvSpPr>
        <p:spPr>
          <a:xfrm>
            <a:off x="10010553" y="5028945"/>
            <a:ext cx="1789135" cy="17285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2">
            <a:extLst>
              <a:ext uri="{FF2B5EF4-FFF2-40B4-BE49-F238E27FC236}">
                <a16:creationId xmlns:a16="http://schemas.microsoft.com/office/drawing/2014/main" id="{577BAE87-B660-48AF-8F31-9A6D37FCE507}"/>
              </a:ext>
            </a:extLst>
          </p:cNvPr>
          <p:cNvSpPr txBox="1"/>
          <p:nvPr/>
        </p:nvSpPr>
        <p:spPr>
          <a:xfrm>
            <a:off x="1049868" y="2677120"/>
            <a:ext cx="11351682" cy="923330"/>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arianne ExtraBold" panose="02000000000000000000" pitchFamily="50" charset="0"/>
                <a:ea typeface="+mn-ea"/>
                <a:cs typeface="Poppins" panose="00000500000000000000" pitchFamily="50" charset="0"/>
              </a:rPr>
              <a:t>4. </a:t>
            </a:r>
            <a:r>
              <a:rPr lang="fr-FR" sz="5400" b="1" dirty="0">
                <a:solidFill>
                  <a:prstClr val="white"/>
                </a:solidFill>
                <a:effectLst>
                  <a:outerShdw blurRad="38100" dist="38100" dir="2700000" algn="tl">
                    <a:srgbClr val="000000">
                      <a:alpha val="43137"/>
                    </a:srgbClr>
                  </a:outerShdw>
                </a:effectLst>
                <a:latin typeface="Marianne ExtraBold" panose="02000000000000000000" pitchFamily="50" charset="0"/>
                <a:cs typeface="Poppins" panose="00000500000000000000" pitchFamily="50" charset="0"/>
              </a:rPr>
              <a:t>L</a:t>
            </a:r>
            <a:r>
              <a:rPr kumimoji="0" lang="fr-FR" sz="5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Marianne ExtraBold" panose="02000000000000000000" pitchFamily="50" charset="0"/>
                <a:ea typeface="+mn-ea"/>
                <a:cs typeface="Poppins" panose="00000500000000000000" pitchFamily="50" charset="0"/>
              </a:rPr>
              <a:t>es </a:t>
            </a:r>
            <a:r>
              <a:rPr kumimoji="0" lang="fr-FR" sz="5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arianne ExtraBold" panose="02000000000000000000" pitchFamily="50" charset="0"/>
                <a:ea typeface="+mn-ea"/>
                <a:cs typeface="Poppins" panose="00000500000000000000" pitchFamily="50" charset="0"/>
              </a:rPr>
              <a:t>4 axes de </a:t>
            </a:r>
            <a:r>
              <a:rPr kumimoji="0" lang="fr-FR" sz="5400" b="1" i="0" u="none" strike="noStrike" kern="1200" cap="none" spc="0" normalizeH="0" baseline="0" noProof="0" dirty="0" smtClean="0">
                <a:ln>
                  <a:noFill/>
                </a:ln>
                <a:solidFill>
                  <a:prstClr val="white"/>
                </a:solidFill>
                <a:effectLst>
                  <a:outerShdw blurRad="38100" dist="38100" dir="2700000" algn="tl">
                    <a:srgbClr val="000000">
                      <a:alpha val="43137"/>
                    </a:srgbClr>
                  </a:outerShdw>
                </a:effectLst>
                <a:uLnTx/>
                <a:uFillTx/>
                <a:latin typeface="Marianne ExtraBold" panose="02000000000000000000" pitchFamily="50" charset="0"/>
                <a:ea typeface="+mn-ea"/>
                <a:cs typeface="Poppins" panose="00000500000000000000" pitchFamily="50" charset="0"/>
              </a:rPr>
              <a:t>transformation</a:t>
            </a:r>
            <a:endParaRPr kumimoji="0" lang="fr-FR" sz="5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arianne ExtraBold" panose="02000000000000000000" pitchFamily="50" charset="0"/>
              <a:ea typeface="+mn-ea"/>
              <a:cs typeface="Poppins" panose="00000500000000000000" pitchFamily="50" charset="0"/>
            </a:endParaRPr>
          </a:p>
        </p:txBody>
      </p:sp>
      <p:pic>
        <p:nvPicPr>
          <p:cNvPr id="2" name="Imag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82479" y="4436622"/>
            <a:ext cx="2093414" cy="2421378"/>
          </a:xfrm>
          <a:prstGeom prst="rect">
            <a:avLst/>
          </a:prstGeom>
        </p:spPr>
      </p:pic>
    </p:spTree>
    <p:extLst>
      <p:ext uri="{BB962C8B-B14F-4D97-AF65-F5344CB8AC3E}">
        <p14:creationId xmlns:p14="http://schemas.microsoft.com/office/powerpoint/2010/main" val="352854867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8" name="Titre 1"/>
          <p:cNvSpPr txBox="1">
            <a:spLocks/>
          </p:cNvSpPr>
          <p:nvPr/>
        </p:nvSpPr>
        <p:spPr>
          <a:xfrm>
            <a:off x="1138298" y="244873"/>
            <a:ext cx="10349155" cy="63788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Les 4 axes de transformation</a:t>
            </a:r>
          </a:p>
        </p:txBody>
      </p:sp>
      <p:sp>
        <p:nvSpPr>
          <p:cNvPr id="9" name="Diagonal Stripe 5">
            <a:extLst>
              <a:ext uri="{FF2B5EF4-FFF2-40B4-BE49-F238E27FC236}">
                <a16:creationId xmlns:a16="http://schemas.microsoft.com/office/drawing/2014/main" id="{2F8EF181-8616-4DEB-970D-253CCC13B254}"/>
              </a:ext>
            </a:extLst>
          </p:cNvPr>
          <p:cNvSpPr/>
          <p:nvPr/>
        </p:nvSpPr>
        <p:spPr>
          <a:xfrm rot="10800000">
            <a:off x="520169" y="3865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Google Shape;153;p8">
            <a:extLst>
              <a:ext uri="{FF2B5EF4-FFF2-40B4-BE49-F238E27FC236}">
                <a16:creationId xmlns:a16="http://schemas.microsoft.com/office/drawing/2014/main" id="{BF29DC1D-6C2B-AEEA-40CC-21BA5741E435}"/>
              </a:ext>
            </a:extLst>
          </p:cNvPr>
          <p:cNvSpPr txBox="1"/>
          <p:nvPr/>
        </p:nvSpPr>
        <p:spPr>
          <a:xfrm>
            <a:off x="10743689" y="6532299"/>
            <a:ext cx="2654595" cy="2154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Calibri"/>
              <a:buNone/>
            </a:pPr>
            <a:r>
              <a:rPr lang="fr-FR" sz="800" dirty="0" smtClean="0">
                <a:latin typeface="Calibri"/>
                <a:ea typeface="Calibri"/>
                <a:cs typeface="Calibri"/>
                <a:sym typeface="Calibri"/>
              </a:rPr>
              <a:t>Source </a:t>
            </a:r>
            <a:r>
              <a:rPr lang="fr-FR" sz="800" dirty="0">
                <a:latin typeface="Calibri"/>
                <a:ea typeface="Calibri"/>
                <a:cs typeface="Calibri"/>
                <a:sym typeface="Calibri"/>
              </a:rPr>
              <a:t>: </a:t>
            </a:r>
            <a:r>
              <a:rPr lang="fr-FR" sz="800" dirty="0" smtClean="0">
                <a:latin typeface="Calibri"/>
                <a:ea typeface="Calibri"/>
                <a:cs typeface="Calibri"/>
                <a:sym typeface="Calibri"/>
              </a:rPr>
              <a:t>Lettre du CEMAT</a:t>
            </a:r>
            <a:endParaRPr lang="fr-FR" sz="800" dirty="0"/>
          </a:p>
        </p:txBody>
      </p:sp>
      <p:pic>
        <p:nvPicPr>
          <p:cNvPr id="6" name="Image 5"/>
          <p:cNvPicPr>
            <a:picLocks noChangeAspect="1"/>
          </p:cNvPicPr>
          <p:nvPr/>
        </p:nvPicPr>
        <p:blipFill rotWithShape="1">
          <a:blip r:embed="rId4">
            <a:extLst>
              <a:ext uri="{28A0092B-C50C-407E-A947-70E740481C1C}">
                <a14:useLocalDpi xmlns:a14="http://schemas.microsoft.com/office/drawing/2010/main" val="0"/>
              </a:ext>
            </a:extLst>
          </a:blip>
          <a:srcRect l="2572" t="16162" r="4125" b="4007"/>
          <a:stretch/>
        </p:blipFill>
        <p:spPr>
          <a:xfrm>
            <a:off x="1769533" y="1224394"/>
            <a:ext cx="8021908" cy="4777690"/>
          </a:xfrm>
          <a:prstGeom prst="rect">
            <a:avLst/>
          </a:prstGeom>
        </p:spPr>
      </p:pic>
    </p:spTree>
    <p:extLst>
      <p:ext uri="{BB962C8B-B14F-4D97-AF65-F5344CB8AC3E}">
        <p14:creationId xmlns:p14="http://schemas.microsoft.com/office/powerpoint/2010/main" val="248212695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8" name="Titre 1"/>
          <p:cNvSpPr txBox="1">
            <a:spLocks/>
          </p:cNvSpPr>
          <p:nvPr/>
        </p:nvSpPr>
        <p:spPr>
          <a:xfrm>
            <a:off x="1098039" y="527653"/>
            <a:ext cx="10999750" cy="63788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FR" sz="2800" b="1" dirty="0">
                <a:solidFill>
                  <a:prstClr val="black"/>
                </a:solidFill>
                <a:effectLst>
                  <a:outerShdw blurRad="38100" dist="38100" dir="2700000" algn="tl">
                    <a:srgbClr val="000000">
                      <a:alpha val="43137"/>
                    </a:srgbClr>
                  </a:outerShdw>
                </a:effectLst>
                <a:latin typeface="Marianne" panose="02000000000000000000" pitchFamily="50" charset="0"/>
              </a:rPr>
              <a:t>4</a:t>
            </a:r>
            <a:r>
              <a:rPr kumimoji="0" lang="fr-FR" sz="28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.1</a:t>
            </a:r>
            <a:r>
              <a:rPr kumimoji="0" lang="fr-FR"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 Être et durer : cultiver la face humaine d’une armée d’emploi</a:t>
            </a:r>
          </a:p>
        </p:txBody>
      </p:sp>
      <p:sp>
        <p:nvSpPr>
          <p:cNvPr id="9" name="Diagonal Stripe 5">
            <a:extLst>
              <a:ext uri="{FF2B5EF4-FFF2-40B4-BE49-F238E27FC236}">
                <a16:creationId xmlns:a16="http://schemas.microsoft.com/office/drawing/2014/main" id="{2F8EF181-8616-4DEB-970D-253CCC13B254}"/>
              </a:ext>
            </a:extLst>
          </p:cNvPr>
          <p:cNvSpPr/>
          <p:nvPr/>
        </p:nvSpPr>
        <p:spPr>
          <a:xfrm rot="10800000">
            <a:off x="520169" y="31105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C7592EE2-2E4F-4AA0-A85A-AD990E5F6535}"/>
              </a:ext>
            </a:extLst>
          </p:cNvPr>
          <p:cNvSpPr/>
          <p:nvPr/>
        </p:nvSpPr>
        <p:spPr>
          <a:xfrm rot="5400000">
            <a:off x="3129728" y="-360109"/>
            <a:ext cx="803344" cy="5420208"/>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p:cNvSpPr/>
          <p:nvPr/>
        </p:nvSpPr>
        <p:spPr>
          <a:xfrm>
            <a:off x="821295" y="2111900"/>
            <a:ext cx="5069333" cy="461665"/>
          </a:xfrm>
          <a:prstGeom prst="rect">
            <a:avLst/>
          </a:prstGeom>
        </p:spPr>
        <p:txBody>
          <a:bodyPr wrap="square">
            <a:spAutoFit/>
          </a:bodyPr>
          <a:lstStyle/>
          <a:p>
            <a:pPr marL="342900" indent="-342900">
              <a:buFont typeface="Wingdings" panose="05000000000000000000" pitchFamily="2" charset="2"/>
              <a:buChar char="è"/>
            </a:pPr>
            <a:r>
              <a:rPr lang="fr-FR" sz="1200" dirty="0">
                <a:solidFill>
                  <a:prstClr val="white"/>
                </a:solidFill>
                <a:latin typeface="Marianne" panose="02000000000000000000" pitchFamily="50" charset="0"/>
              </a:rPr>
              <a:t>Une </a:t>
            </a:r>
            <a:r>
              <a:rPr lang="fr-FR" sz="1200" b="1" dirty="0">
                <a:solidFill>
                  <a:prstClr val="white"/>
                </a:solidFill>
                <a:latin typeface="Marianne" panose="02000000000000000000" pitchFamily="50" charset="0"/>
              </a:rPr>
              <a:t>armée d’emploi </a:t>
            </a:r>
            <a:r>
              <a:rPr lang="fr-FR" sz="1200" dirty="0">
                <a:solidFill>
                  <a:prstClr val="white"/>
                </a:solidFill>
                <a:latin typeface="Marianne" panose="02000000000000000000" pitchFamily="50" charset="0"/>
              </a:rPr>
              <a:t>animée par l’esprit guerrier : le soldat en est le pilier central, qui structure l’édifice armée de Terre</a:t>
            </a:r>
          </a:p>
        </p:txBody>
      </p:sp>
      <p:pic>
        <p:nvPicPr>
          <p:cNvPr id="4" name="Image 3">
            <a:extLst>
              <a:ext uri="{FF2B5EF4-FFF2-40B4-BE49-F238E27FC236}">
                <a16:creationId xmlns:a16="http://schemas.microsoft.com/office/drawing/2014/main" id="{C84C22E9-DDDD-F9E6-A61F-695280DADBFA}"/>
              </a:ext>
            </a:extLst>
          </p:cNvPr>
          <p:cNvPicPr>
            <a:picLocks noChangeAspect="1"/>
          </p:cNvPicPr>
          <p:nvPr/>
        </p:nvPicPr>
        <p:blipFill rotWithShape="1">
          <a:blip r:embed="rId4"/>
          <a:srcRect l="6628" t="29691" r="52244" b="59245"/>
          <a:stretch/>
        </p:blipFill>
        <p:spPr>
          <a:xfrm>
            <a:off x="1003828" y="3616489"/>
            <a:ext cx="8943146" cy="2706827"/>
          </a:xfrm>
          <a:prstGeom prst="rect">
            <a:avLst/>
          </a:prstGeom>
        </p:spPr>
      </p:pic>
      <p:pic>
        <p:nvPicPr>
          <p:cNvPr id="6" name="Image 5">
            <a:extLst>
              <a:ext uri="{FF2B5EF4-FFF2-40B4-BE49-F238E27FC236}">
                <a16:creationId xmlns:a16="http://schemas.microsoft.com/office/drawing/2014/main" id="{3D8122ED-A7A3-579C-F5CD-C201B13585C6}"/>
              </a:ext>
            </a:extLst>
          </p:cNvPr>
          <p:cNvPicPr>
            <a:picLocks noChangeAspect="1"/>
          </p:cNvPicPr>
          <p:nvPr/>
        </p:nvPicPr>
        <p:blipFill rotWithShape="1">
          <a:blip r:embed="rId4"/>
          <a:srcRect l="14142" t="13604" r="58594" b="70427"/>
          <a:stretch/>
        </p:blipFill>
        <p:spPr>
          <a:xfrm>
            <a:off x="7241709" y="920688"/>
            <a:ext cx="3950086" cy="2603034"/>
          </a:xfrm>
          <a:prstGeom prst="rect">
            <a:avLst/>
          </a:prstGeom>
        </p:spPr>
      </p:pic>
      <p:sp>
        <p:nvSpPr>
          <p:cNvPr id="13" name="Google Shape;153;p8">
            <a:extLst>
              <a:ext uri="{FF2B5EF4-FFF2-40B4-BE49-F238E27FC236}">
                <a16:creationId xmlns:a16="http://schemas.microsoft.com/office/drawing/2014/main" id="{BF29DC1D-6C2B-AEEA-40CC-21BA5741E435}"/>
              </a:ext>
            </a:extLst>
          </p:cNvPr>
          <p:cNvSpPr txBox="1"/>
          <p:nvPr/>
        </p:nvSpPr>
        <p:spPr>
          <a:xfrm>
            <a:off x="10217505" y="6581279"/>
            <a:ext cx="2654595" cy="2154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Calibri"/>
              <a:buNone/>
            </a:pPr>
            <a:r>
              <a:rPr lang="fr-FR" sz="800" dirty="0" smtClean="0">
                <a:latin typeface="Calibri"/>
                <a:ea typeface="Calibri"/>
                <a:cs typeface="Calibri"/>
                <a:sym typeface="Calibri"/>
              </a:rPr>
              <a:t>Source </a:t>
            </a:r>
            <a:r>
              <a:rPr lang="fr-FR" sz="800" dirty="0">
                <a:latin typeface="Calibri"/>
                <a:ea typeface="Calibri"/>
                <a:cs typeface="Calibri"/>
                <a:sym typeface="Calibri"/>
              </a:rPr>
              <a:t>: Lettre du CEMAT décembre 2023 </a:t>
            </a:r>
            <a:endParaRPr lang="fr-FR" sz="800" dirty="0"/>
          </a:p>
        </p:txBody>
      </p:sp>
    </p:spTree>
    <p:extLst>
      <p:ext uri="{BB962C8B-B14F-4D97-AF65-F5344CB8AC3E}">
        <p14:creationId xmlns:p14="http://schemas.microsoft.com/office/powerpoint/2010/main" val="423742611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8" name="Titre 1"/>
          <p:cNvSpPr txBox="1">
            <a:spLocks/>
          </p:cNvSpPr>
          <p:nvPr/>
        </p:nvSpPr>
        <p:spPr>
          <a:xfrm>
            <a:off x="1003828" y="239922"/>
            <a:ext cx="10874905" cy="63788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FR" sz="2800" b="1" dirty="0">
                <a:solidFill>
                  <a:prstClr val="black"/>
                </a:solidFill>
                <a:effectLst>
                  <a:outerShdw blurRad="38100" dist="38100" dir="2700000" algn="tl">
                    <a:srgbClr val="000000">
                      <a:alpha val="43137"/>
                    </a:srgbClr>
                  </a:outerShdw>
                </a:effectLst>
                <a:latin typeface="Marianne" panose="02000000000000000000" pitchFamily="50" charset="0"/>
              </a:rPr>
              <a:t>4</a:t>
            </a:r>
            <a:r>
              <a:rPr kumimoji="0" lang="fr-FR" sz="28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Marianne" panose="02000000000000000000" pitchFamily="50" charset="0"/>
              </a:rPr>
              <a:t>.2</a:t>
            </a:r>
            <a:r>
              <a:rPr kumimoji="0" lang="fr-FR"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rPr>
              <a:t>. Protéger : pour servir les Français et la cohésion nationale</a:t>
            </a:r>
          </a:p>
        </p:txBody>
      </p:sp>
      <p:sp>
        <p:nvSpPr>
          <p:cNvPr id="9" name="Diagonal Stripe 5">
            <a:extLst>
              <a:ext uri="{FF2B5EF4-FFF2-40B4-BE49-F238E27FC236}">
                <a16:creationId xmlns:a16="http://schemas.microsoft.com/office/drawing/2014/main" id="{2F8EF181-8616-4DEB-970D-253CCC13B254}"/>
              </a:ext>
            </a:extLst>
          </p:cNvPr>
          <p:cNvSpPr/>
          <p:nvPr/>
        </p:nvSpPr>
        <p:spPr>
          <a:xfrm rot="10800000">
            <a:off x="520169" y="333640"/>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C7592EE2-2E4F-4AA0-A85A-AD990E5F6535}"/>
              </a:ext>
            </a:extLst>
          </p:cNvPr>
          <p:cNvSpPr/>
          <p:nvPr/>
        </p:nvSpPr>
        <p:spPr>
          <a:xfrm rot="5400000">
            <a:off x="5737923" y="-3737909"/>
            <a:ext cx="637883" cy="10349154"/>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p:cNvSpPr/>
          <p:nvPr/>
        </p:nvSpPr>
        <p:spPr>
          <a:xfrm>
            <a:off x="882287" y="1201036"/>
            <a:ext cx="10424813" cy="461665"/>
          </a:xfrm>
          <a:prstGeom prst="rect">
            <a:avLst/>
          </a:prstGeom>
        </p:spPr>
        <p:txBody>
          <a:bodyPr wrap="square">
            <a:spAutoFit/>
          </a:bodyPr>
          <a:lstStyle/>
          <a:p>
            <a:pPr marL="342900" indent="-342900">
              <a:buFont typeface="Wingdings" panose="05000000000000000000" pitchFamily="2" charset="2"/>
              <a:buChar char="è"/>
            </a:pPr>
            <a:r>
              <a:rPr lang="fr-FR" sz="1200" dirty="0">
                <a:solidFill>
                  <a:prstClr val="white"/>
                </a:solidFill>
                <a:latin typeface="Marianne" panose="02000000000000000000" pitchFamily="50" charset="0"/>
              </a:rPr>
              <a:t>L’armée de Terre joue un rôle majeur dans la protection des Français de métropole, la préservation de la souveraineté, la diffusion de l’esprit de défense, la contribution à la résilience, outre-mer et à l’étranger. </a:t>
            </a:r>
          </a:p>
        </p:txBody>
      </p:sp>
      <p:sp>
        <p:nvSpPr>
          <p:cNvPr id="2" name="ZoneTexte 1">
            <a:extLst>
              <a:ext uri="{FF2B5EF4-FFF2-40B4-BE49-F238E27FC236}">
                <a16:creationId xmlns:a16="http://schemas.microsoft.com/office/drawing/2014/main" id="{2A4115CF-9DE4-A175-D243-4ADE7694ABA4}"/>
              </a:ext>
            </a:extLst>
          </p:cNvPr>
          <p:cNvSpPr txBox="1"/>
          <p:nvPr/>
        </p:nvSpPr>
        <p:spPr>
          <a:xfrm>
            <a:off x="882287" y="1970647"/>
            <a:ext cx="4412727" cy="1754326"/>
          </a:xfrm>
          <a:prstGeom prst="rect">
            <a:avLst/>
          </a:prstGeom>
          <a:noFill/>
          <a:ln w="19050">
            <a:noFill/>
          </a:ln>
        </p:spPr>
        <p:txBody>
          <a:bodyPr wrap="square" rtlCol="0">
            <a:spAutoFit/>
          </a:bodyPr>
          <a:lstStyle/>
          <a:p>
            <a:r>
              <a:rPr lang="fr-FR" sz="1200" dirty="0">
                <a:latin typeface="Marianne" panose="02000000000000000000" pitchFamily="50" charset="0"/>
                <a:ea typeface="Verdana"/>
              </a:rPr>
              <a:t>La création d’un </a:t>
            </a:r>
            <a:r>
              <a:rPr lang="fr-FR" sz="1200" b="1" dirty="0">
                <a:latin typeface="Marianne" panose="02000000000000000000" pitchFamily="50" charset="0"/>
                <a:ea typeface="Verdana"/>
              </a:rPr>
              <a:t>état-major interarmées du territoire national </a:t>
            </a:r>
            <a:r>
              <a:rPr lang="fr-FR" sz="1200" dirty="0">
                <a:latin typeface="Marianne" panose="02000000000000000000" pitchFamily="50" charset="0"/>
                <a:ea typeface="Verdana"/>
              </a:rPr>
              <a:t>(EMIA-TN) qui favorisera la consolidation d’une capacité de coordination et de planification interarmées, s’accompagnera d’un </a:t>
            </a:r>
            <a:r>
              <a:rPr lang="fr-FR" sz="1200" b="1" dirty="0">
                <a:latin typeface="Marianne" panose="02000000000000000000" pitchFamily="50" charset="0"/>
                <a:ea typeface="Verdana"/>
              </a:rPr>
              <a:t>doublement des réserves </a:t>
            </a:r>
            <a:r>
              <a:rPr lang="fr-FR" sz="1200" dirty="0">
                <a:latin typeface="Marianne" panose="02000000000000000000" pitchFamily="50" charset="0"/>
                <a:ea typeface="Verdana"/>
              </a:rPr>
              <a:t>et du développement d’une </a:t>
            </a:r>
            <a:r>
              <a:rPr lang="fr-FR" sz="1200" b="1" dirty="0">
                <a:latin typeface="Marianne" panose="02000000000000000000" pitchFamily="50" charset="0"/>
                <a:ea typeface="Verdana"/>
              </a:rPr>
              <a:t>réserve territoriale</a:t>
            </a:r>
            <a:r>
              <a:rPr lang="fr-FR" sz="1200" dirty="0">
                <a:latin typeface="Marianne" panose="02000000000000000000" pitchFamily="50" charset="0"/>
                <a:ea typeface="Verdana"/>
              </a:rPr>
              <a:t>. </a:t>
            </a:r>
          </a:p>
          <a:p>
            <a:endParaRPr lang="fr-FR" sz="1200" b="1" dirty="0">
              <a:latin typeface="Marianne" panose="02000000000000000000" pitchFamily="50" charset="0"/>
              <a:ea typeface="Verdana"/>
            </a:endParaRPr>
          </a:p>
          <a:p>
            <a:r>
              <a:rPr lang="fr-FR" sz="1200" dirty="0">
                <a:latin typeface="Marianne" panose="02000000000000000000" pitchFamily="50" charset="0"/>
                <a:ea typeface="Verdana"/>
              </a:rPr>
              <a:t>En parallèle, est prévu un </a:t>
            </a:r>
            <a:r>
              <a:rPr lang="fr-FR" sz="1200" b="1" dirty="0">
                <a:latin typeface="Marianne" panose="02000000000000000000" pitchFamily="50" charset="0"/>
                <a:ea typeface="Verdana"/>
              </a:rPr>
              <a:t>renforcement du dispositif outre-mer </a:t>
            </a:r>
            <a:r>
              <a:rPr lang="fr-FR" sz="1200" dirty="0">
                <a:latin typeface="Marianne" panose="02000000000000000000" pitchFamily="50" charset="0"/>
                <a:ea typeface="Verdana"/>
              </a:rPr>
              <a:t>pour une meilleure défense de notre souveraineté. </a:t>
            </a:r>
          </a:p>
        </p:txBody>
      </p:sp>
      <p:pic>
        <p:nvPicPr>
          <p:cNvPr id="6" name="Image 5">
            <a:extLst>
              <a:ext uri="{FF2B5EF4-FFF2-40B4-BE49-F238E27FC236}">
                <a16:creationId xmlns:a16="http://schemas.microsoft.com/office/drawing/2014/main" id="{B5ADD05E-6204-02A7-1E4F-8DF3F14A10B7}"/>
              </a:ext>
            </a:extLst>
          </p:cNvPr>
          <p:cNvPicPr>
            <a:picLocks noChangeAspect="1"/>
          </p:cNvPicPr>
          <p:nvPr/>
        </p:nvPicPr>
        <p:blipFill rotWithShape="1">
          <a:blip r:embed="rId4"/>
          <a:srcRect l="5988" t="68527" r="9069" b="11318"/>
          <a:stretch/>
        </p:blipFill>
        <p:spPr>
          <a:xfrm>
            <a:off x="1461028" y="3893349"/>
            <a:ext cx="8943146" cy="2387288"/>
          </a:xfrm>
          <a:prstGeom prst="rect">
            <a:avLst/>
          </a:prstGeom>
        </p:spPr>
      </p:pic>
      <p:pic>
        <p:nvPicPr>
          <p:cNvPr id="14" name="Image 13">
            <a:extLst>
              <a:ext uri="{FF2B5EF4-FFF2-40B4-BE49-F238E27FC236}">
                <a16:creationId xmlns:a16="http://schemas.microsoft.com/office/drawing/2014/main" id="{2A26FBE8-9809-D46D-BE3A-D7117420609D}"/>
              </a:ext>
            </a:extLst>
          </p:cNvPr>
          <p:cNvPicPr>
            <a:picLocks noChangeAspect="1"/>
          </p:cNvPicPr>
          <p:nvPr/>
        </p:nvPicPr>
        <p:blipFill rotWithShape="1">
          <a:blip r:embed="rId5"/>
          <a:srcRect l="48240" t="61800" r="9262" b="22111"/>
          <a:stretch/>
        </p:blipFill>
        <p:spPr>
          <a:xfrm>
            <a:off x="6345667" y="1991591"/>
            <a:ext cx="3848986" cy="1639313"/>
          </a:xfrm>
          <a:prstGeom prst="rect">
            <a:avLst/>
          </a:prstGeom>
        </p:spPr>
      </p:pic>
      <p:sp>
        <p:nvSpPr>
          <p:cNvPr id="15" name="Google Shape;153;p8">
            <a:extLst>
              <a:ext uri="{FF2B5EF4-FFF2-40B4-BE49-F238E27FC236}">
                <a16:creationId xmlns:a16="http://schemas.microsoft.com/office/drawing/2014/main" id="{E09818B3-9426-F8BC-B4E9-186FCDE4AF1D}"/>
              </a:ext>
            </a:extLst>
          </p:cNvPr>
          <p:cNvSpPr txBox="1"/>
          <p:nvPr/>
        </p:nvSpPr>
        <p:spPr>
          <a:xfrm>
            <a:off x="9639009" y="6543082"/>
            <a:ext cx="2654595" cy="2154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Calibri"/>
              <a:buNone/>
            </a:pPr>
            <a:r>
              <a:rPr lang="fr-FR" sz="800" dirty="0" smtClean="0">
                <a:latin typeface="Calibri"/>
                <a:ea typeface="Calibri"/>
                <a:cs typeface="Calibri"/>
                <a:sym typeface="Calibri"/>
              </a:rPr>
              <a:t>Source </a:t>
            </a:r>
            <a:r>
              <a:rPr lang="fr-FR" sz="800" dirty="0">
                <a:latin typeface="Calibri"/>
                <a:ea typeface="Calibri"/>
                <a:cs typeface="Calibri"/>
                <a:sym typeface="Calibri"/>
              </a:rPr>
              <a:t>: Lettre du CEMAT décembre 2023 </a:t>
            </a:r>
            <a:endParaRPr lang="fr-FR" sz="800" dirty="0"/>
          </a:p>
        </p:txBody>
      </p:sp>
    </p:spTree>
    <p:extLst>
      <p:ext uri="{BB962C8B-B14F-4D97-AF65-F5344CB8AC3E}">
        <p14:creationId xmlns:p14="http://schemas.microsoft.com/office/powerpoint/2010/main" val="234990114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8" name="Titre 1"/>
          <p:cNvSpPr txBox="1">
            <a:spLocks/>
          </p:cNvSpPr>
          <p:nvPr/>
        </p:nvSpPr>
        <p:spPr>
          <a:xfrm>
            <a:off x="1079347" y="386531"/>
            <a:ext cx="11037133" cy="63788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FR" sz="2800" b="1" dirty="0">
                <a:solidFill>
                  <a:prstClr val="black"/>
                </a:solidFill>
                <a:effectLst>
                  <a:outerShdw blurRad="38100" dist="38100" dir="2700000" algn="tl">
                    <a:srgbClr val="000000">
                      <a:alpha val="43137"/>
                    </a:srgbClr>
                  </a:outerShdw>
                </a:effectLst>
                <a:latin typeface="Marianne" panose="02000000000000000000" pitchFamily="50" charset="0"/>
              </a:rPr>
              <a:t>4</a:t>
            </a:r>
            <a:r>
              <a:rPr kumimoji="0" lang="fr-FR" sz="28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.3</a:t>
            </a:r>
            <a:r>
              <a:rPr kumimoji="0" lang="fr-FR"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 Agir : pour préparer et déployer une armée de Terre de nation cadre</a:t>
            </a:r>
          </a:p>
        </p:txBody>
      </p:sp>
      <p:sp>
        <p:nvSpPr>
          <p:cNvPr id="9" name="Diagonal Stripe 5">
            <a:extLst>
              <a:ext uri="{FF2B5EF4-FFF2-40B4-BE49-F238E27FC236}">
                <a16:creationId xmlns:a16="http://schemas.microsoft.com/office/drawing/2014/main" id="{2F8EF181-8616-4DEB-970D-253CCC13B254}"/>
              </a:ext>
            </a:extLst>
          </p:cNvPr>
          <p:cNvSpPr/>
          <p:nvPr/>
        </p:nvSpPr>
        <p:spPr>
          <a:xfrm rot="10800000">
            <a:off x="470779" y="234952"/>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C7592EE2-2E4F-4AA0-A85A-AD990E5F6535}"/>
              </a:ext>
            </a:extLst>
          </p:cNvPr>
          <p:cNvSpPr/>
          <p:nvPr/>
        </p:nvSpPr>
        <p:spPr>
          <a:xfrm rot="5400000">
            <a:off x="5813683" y="-3721769"/>
            <a:ext cx="562021" cy="10349154"/>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p:cNvSpPr/>
          <p:nvPr/>
        </p:nvSpPr>
        <p:spPr>
          <a:xfrm>
            <a:off x="882287" y="1329210"/>
            <a:ext cx="10424813" cy="276999"/>
          </a:xfrm>
          <a:prstGeom prst="rect">
            <a:avLst/>
          </a:prstGeom>
        </p:spPr>
        <p:txBody>
          <a:bodyPr wrap="square">
            <a:spAutoFit/>
          </a:bodyPr>
          <a:lstStyle/>
          <a:p>
            <a:pPr marL="342900" indent="-342900">
              <a:buFont typeface="Wingdings" panose="05000000000000000000" pitchFamily="2" charset="2"/>
              <a:buChar char="è"/>
            </a:pPr>
            <a:r>
              <a:rPr lang="fr-FR" sz="1200" dirty="0">
                <a:solidFill>
                  <a:prstClr val="white"/>
                </a:solidFill>
                <a:latin typeface="Marianne" panose="02000000000000000000" pitchFamily="50" charset="0"/>
              </a:rPr>
              <a:t>De la gestion de crise à l’engagement majeur demain, l’armée de Terre doit agir dans tous les espaces de conflictualité. </a:t>
            </a:r>
          </a:p>
        </p:txBody>
      </p:sp>
      <p:sp>
        <p:nvSpPr>
          <p:cNvPr id="2" name="ZoneTexte 1">
            <a:extLst>
              <a:ext uri="{FF2B5EF4-FFF2-40B4-BE49-F238E27FC236}">
                <a16:creationId xmlns:a16="http://schemas.microsoft.com/office/drawing/2014/main" id="{2A4115CF-9DE4-A175-D243-4ADE7694ABA4}"/>
              </a:ext>
            </a:extLst>
          </p:cNvPr>
          <p:cNvSpPr txBox="1"/>
          <p:nvPr/>
        </p:nvSpPr>
        <p:spPr>
          <a:xfrm>
            <a:off x="882287" y="1874020"/>
            <a:ext cx="10349154" cy="461665"/>
          </a:xfrm>
          <a:prstGeom prst="rect">
            <a:avLst/>
          </a:prstGeom>
          <a:noFill/>
          <a:ln w="19050">
            <a:noFill/>
          </a:ln>
        </p:spPr>
        <p:txBody>
          <a:bodyPr wrap="square" rtlCol="0">
            <a:spAutoFit/>
          </a:bodyPr>
          <a:lstStyle/>
          <a:p>
            <a:r>
              <a:rPr lang="fr-FR" sz="1200" dirty="0">
                <a:latin typeface="Marianne" panose="02000000000000000000" pitchFamily="50" charset="0"/>
                <a:ea typeface="Verdana"/>
              </a:rPr>
              <a:t>L’armée de Terre s’engage sur les fronts les plus durs pour protéger les Français et les intérêts de la France. Forte de ses engagements passés et présents, elle s’affirme en composante de combat crédible aux yeux de ses alliés et de ses compétiteurs. </a:t>
            </a:r>
          </a:p>
        </p:txBody>
      </p:sp>
      <p:pic>
        <p:nvPicPr>
          <p:cNvPr id="13" name="Image 12">
            <a:extLst>
              <a:ext uri="{FF2B5EF4-FFF2-40B4-BE49-F238E27FC236}">
                <a16:creationId xmlns:a16="http://schemas.microsoft.com/office/drawing/2014/main" id="{7C5C4902-9EC6-E590-F9D3-B544AF10BDDE}"/>
              </a:ext>
            </a:extLst>
          </p:cNvPr>
          <p:cNvPicPr>
            <a:picLocks noChangeAspect="1"/>
          </p:cNvPicPr>
          <p:nvPr/>
        </p:nvPicPr>
        <p:blipFill rotWithShape="1">
          <a:blip r:embed="rId4"/>
          <a:srcRect l="6337" t="63876" r="9245" b="14574"/>
          <a:stretch/>
        </p:blipFill>
        <p:spPr>
          <a:xfrm>
            <a:off x="1721286" y="4089220"/>
            <a:ext cx="8661167" cy="2487402"/>
          </a:xfrm>
          <a:prstGeom prst="rect">
            <a:avLst/>
          </a:prstGeom>
        </p:spPr>
      </p:pic>
      <p:pic>
        <p:nvPicPr>
          <p:cNvPr id="15" name="Image 14">
            <a:extLst>
              <a:ext uri="{FF2B5EF4-FFF2-40B4-BE49-F238E27FC236}">
                <a16:creationId xmlns:a16="http://schemas.microsoft.com/office/drawing/2014/main" id="{6DBD24B9-86F6-73A8-16C0-DB149056734B}"/>
              </a:ext>
            </a:extLst>
          </p:cNvPr>
          <p:cNvPicPr>
            <a:picLocks noChangeAspect="1"/>
          </p:cNvPicPr>
          <p:nvPr/>
        </p:nvPicPr>
        <p:blipFill rotWithShape="1">
          <a:blip r:embed="rId5"/>
          <a:srcRect l="3024" t="58949" r="7849" b="27319"/>
          <a:stretch/>
        </p:blipFill>
        <p:spPr>
          <a:xfrm>
            <a:off x="1721286" y="2471892"/>
            <a:ext cx="8395353" cy="1455050"/>
          </a:xfrm>
          <a:prstGeom prst="rect">
            <a:avLst/>
          </a:prstGeom>
        </p:spPr>
      </p:pic>
      <p:sp>
        <p:nvSpPr>
          <p:cNvPr id="16" name="Google Shape;153;p8">
            <a:extLst>
              <a:ext uri="{FF2B5EF4-FFF2-40B4-BE49-F238E27FC236}">
                <a16:creationId xmlns:a16="http://schemas.microsoft.com/office/drawing/2014/main" id="{44DE7FAA-3639-FC7A-8A3E-1416BA6DEBE3}"/>
              </a:ext>
            </a:extLst>
          </p:cNvPr>
          <p:cNvSpPr txBox="1"/>
          <p:nvPr/>
        </p:nvSpPr>
        <p:spPr>
          <a:xfrm>
            <a:off x="9904143" y="6576622"/>
            <a:ext cx="2654595" cy="2154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Calibri"/>
              <a:buNone/>
            </a:pPr>
            <a:r>
              <a:rPr lang="fr-FR" sz="800" dirty="0" smtClean="0">
                <a:latin typeface="Calibri"/>
                <a:ea typeface="Calibri"/>
                <a:cs typeface="Calibri"/>
                <a:sym typeface="Calibri"/>
              </a:rPr>
              <a:t>Source </a:t>
            </a:r>
            <a:r>
              <a:rPr lang="fr-FR" sz="800" dirty="0">
                <a:latin typeface="Calibri"/>
                <a:ea typeface="Calibri"/>
                <a:cs typeface="Calibri"/>
                <a:sym typeface="Calibri"/>
              </a:rPr>
              <a:t>: Lettre du CEMAT décembre 2023 </a:t>
            </a:r>
            <a:endParaRPr lang="fr-FR" sz="800" dirty="0"/>
          </a:p>
        </p:txBody>
      </p:sp>
    </p:spTree>
    <p:extLst>
      <p:ext uri="{BB962C8B-B14F-4D97-AF65-F5344CB8AC3E}">
        <p14:creationId xmlns:p14="http://schemas.microsoft.com/office/powerpoint/2010/main" val="260587318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8" name="Titre 1"/>
          <p:cNvSpPr txBox="1">
            <a:spLocks/>
          </p:cNvSpPr>
          <p:nvPr/>
        </p:nvSpPr>
        <p:spPr>
          <a:xfrm>
            <a:off x="1003828" y="232925"/>
            <a:ext cx="11037133" cy="63788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FR" sz="2800" b="1" dirty="0">
                <a:solidFill>
                  <a:prstClr val="black"/>
                </a:solidFill>
                <a:effectLst>
                  <a:outerShdw blurRad="38100" dist="38100" dir="2700000" algn="tl">
                    <a:srgbClr val="000000">
                      <a:alpha val="43137"/>
                    </a:srgbClr>
                  </a:outerShdw>
                </a:effectLst>
                <a:latin typeface="Marianne" panose="02000000000000000000" pitchFamily="50" charset="0"/>
              </a:rPr>
              <a:t>4</a:t>
            </a:r>
            <a:r>
              <a:rPr kumimoji="0" lang="fr-FR" sz="28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.4</a:t>
            </a:r>
            <a:r>
              <a:rPr kumimoji="0" lang="fr-FR"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 Innover : pour s’adapter aux conflits futurs </a:t>
            </a:r>
          </a:p>
        </p:txBody>
      </p:sp>
      <p:sp>
        <p:nvSpPr>
          <p:cNvPr id="9" name="Diagonal Stripe 5">
            <a:extLst>
              <a:ext uri="{FF2B5EF4-FFF2-40B4-BE49-F238E27FC236}">
                <a16:creationId xmlns:a16="http://schemas.microsoft.com/office/drawing/2014/main" id="{2F8EF181-8616-4DEB-970D-253CCC13B254}"/>
              </a:ext>
            </a:extLst>
          </p:cNvPr>
          <p:cNvSpPr/>
          <p:nvPr/>
        </p:nvSpPr>
        <p:spPr>
          <a:xfrm rot="10800000">
            <a:off x="520169" y="3865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C7592EE2-2E4F-4AA0-A85A-AD990E5F6535}"/>
              </a:ext>
            </a:extLst>
          </p:cNvPr>
          <p:cNvSpPr/>
          <p:nvPr/>
        </p:nvSpPr>
        <p:spPr>
          <a:xfrm rot="5400000">
            <a:off x="5767090" y="-3801677"/>
            <a:ext cx="584776" cy="10349154"/>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p:cNvSpPr/>
          <p:nvPr/>
        </p:nvSpPr>
        <p:spPr>
          <a:xfrm>
            <a:off x="883593" y="1135812"/>
            <a:ext cx="10424813" cy="461665"/>
          </a:xfrm>
          <a:prstGeom prst="rect">
            <a:avLst/>
          </a:prstGeom>
        </p:spPr>
        <p:txBody>
          <a:bodyPr wrap="square">
            <a:spAutoFit/>
          </a:bodyPr>
          <a:lstStyle/>
          <a:p>
            <a:pPr marL="342900" indent="-342900">
              <a:buFont typeface="Wingdings" panose="05000000000000000000" pitchFamily="2" charset="2"/>
              <a:buChar char="è"/>
            </a:pPr>
            <a:r>
              <a:rPr lang="fr-FR" sz="1200" dirty="0">
                <a:solidFill>
                  <a:prstClr val="white"/>
                </a:solidFill>
                <a:latin typeface="Marianne" panose="02000000000000000000" pitchFamily="50" charset="0"/>
              </a:rPr>
              <a:t>Face à l’évolution incessante de la nature de la guerre, l’innovation permet à l’armée de terre d’être prête à faire face à la guerre de demain. </a:t>
            </a:r>
          </a:p>
        </p:txBody>
      </p:sp>
      <p:sp>
        <p:nvSpPr>
          <p:cNvPr id="12" name="Google Shape;153;p8">
            <a:extLst>
              <a:ext uri="{FF2B5EF4-FFF2-40B4-BE49-F238E27FC236}">
                <a16:creationId xmlns:a16="http://schemas.microsoft.com/office/drawing/2014/main" id="{F0B4812D-8C4F-D48C-8828-4F83004D85F6}"/>
              </a:ext>
            </a:extLst>
          </p:cNvPr>
          <p:cNvSpPr txBox="1"/>
          <p:nvPr/>
        </p:nvSpPr>
        <p:spPr>
          <a:xfrm>
            <a:off x="10072048" y="6568543"/>
            <a:ext cx="2654595" cy="2154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Calibri"/>
              <a:buNone/>
            </a:pPr>
            <a:r>
              <a:rPr lang="fr-FR" sz="800" dirty="0" smtClean="0">
                <a:latin typeface="Calibri"/>
                <a:ea typeface="Calibri"/>
                <a:cs typeface="Calibri"/>
                <a:sym typeface="Calibri"/>
              </a:rPr>
              <a:t>Source </a:t>
            </a:r>
            <a:r>
              <a:rPr lang="fr-FR" sz="800" dirty="0">
                <a:latin typeface="Calibri"/>
                <a:ea typeface="Calibri"/>
                <a:cs typeface="Calibri"/>
                <a:sym typeface="Calibri"/>
              </a:rPr>
              <a:t>: Lettre du CEMAT décembre 2023 </a:t>
            </a:r>
            <a:endParaRPr lang="fr-FR" sz="800" dirty="0"/>
          </a:p>
        </p:txBody>
      </p:sp>
      <p:sp>
        <p:nvSpPr>
          <p:cNvPr id="2" name="ZoneTexte 1">
            <a:extLst>
              <a:ext uri="{FF2B5EF4-FFF2-40B4-BE49-F238E27FC236}">
                <a16:creationId xmlns:a16="http://schemas.microsoft.com/office/drawing/2014/main" id="{2A4115CF-9DE4-A175-D243-4ADE7694ABA4}"/>
              </a:ext>
            </a:extLst>
          </p:cNvPr>
          <p:cNvSpPr txBox="1"/>
          <p:nvPr/>
        </p:nvSpPr>
        <p:spPr>
          <a:xfrm>
            <a:off x="805165" y="1717348"/>
            <a:ext cx="10349154" cy="646331"/>
          </a:xfrm>
          <a:prstGeom prst="rect">
            <a:avLst/>
          </a:prstGeom>
          <a:noFill/>
          <a:ln w="19050">
            <a:noFill/>
          </a:ln>
        </p:spPr>
        <p:txBody>
          <a:bodyPr wrap="square" rtlCol="0">
            <a:spAutoFit/>
          </a:bodyPr>
          <a:lstStyle/>
          <a:p>
            <a:r>
              <a:rPr lang="fr-FR" sz="1200" dirty="0">
                <a:latin typeface="Marianne" panose="02000000000000000000" pitchFamily="50" charset="0"/>
                <a:ea typeface="Verdana"/>
              </a:rPr>
              <a:t>L’armée de Terre est moderne, bien équipée et se prépare aux nouveaux types de combat. Notre commandement et nos matériels innovants, notre maîtrise des champs immatériels et notre avance sur le cyber et le numérique nous permettront de vaincre dans tous les espaces. </a:t>
            </a:r>
          </a:p>
        </p:txBody>
      </p:sp>
      <p:pic>
        <p:nvPicPr>
          <p:cNvPr id="13" name="Image 12">
            <a:extLst>
              <a:ext uri="{FF2B5EF4-FFF2-40B4-BE49-F238E27FC236}">
                <a16:creationId xmlns:a16="http://schemas.microsoft.com/office/drawing/2014/main" id="{F27C59E5-B8D2-411A-DE97-3C0DA834F60D}"/>
              </a:ext>
            </a:extLst>
          </p:cNvPr>
          <p:cNvPicPr>
            <a:picLocks noChangeAspect="1"/>
          </p:cNvPicPr>
          <p:nvPr/>
        </p:nvPicPr>
        <p:blipFill rotWithShape="1">
          <a:blip r:embed="rId4"/>
          <a:srcRect l="2848" t="61395" r="8896" b="30077"/>
          <a:stretch/>
        </p:blipFill>
        <p:spPr>
          <a:xfrm>
            <a:off x="890754" y="2430974"/>
            <a:ext cx="10349154" cy="1108139"/>
          </a:xfrm>
          <a:prstGeom prst="rect">
            <a:avLst/>
          </a:prstGeom>
        </p:spPr>
      </p:pic>
      <p:pic>
        <p:nvPicPr>
          <p:cNvPr id="15" name="Image 14">
            <a:extLst>
              <a:ext uri="{FF2B5EF4-FFF2-40B4-BE49-F238E27FC236}">
                <a16:creationId xmlns:a16="http://schemas.microsoft.com/office/drawing/2014/main" id="{5515EDF6-BA45-0733-DAEA-F474B120E238}"/>
              </a:ext>
            </a:extLst>
          </p:cNvPr>
          <p:cNvPicPr>
            <a:picLocks noChangeAspect="1"/>
          </p:cNvPicPr>
          <p:nvPr/>
        </p:nvPicPr>
        <p:blipFill rotWithShape="1">
          <a:blip r:embed="rId5"/>
          <a:srcRect l="6337" t="62528" r="8721" b="12093"/>
          <a:stretch/>
        </p:blipFill>
        <p:spPr>
          <a:xfrm>
            <a:off x="1531135" y="3627905"/>
            <a:ext cx="8897214" cy="2990624"/>
          </a:xfrm>
          <a:prstGeom prst="rect">
            <a:avLst/>
          </a:prstGeom>
        </p:spPr>
      </p:pic>
    </p:spTree>
    <p:extLst>
      <p:ext uri="{BB962C8B-B14F-4D97-AF65-F5344CB8AC3E}">
        <p14:creationId xmlns:p14="http://schemas.microsoft.com/office/powerpoint/2010/main" val="37430664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11"/>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t="21512" r="357" b="40016"/>
          <a:stretch/>
        </p:blipFill>
        <p:spPr>
          <a:xfrm>
            <a:off x="-1" y="0"/>
            <a:ext cx="12401551" cy="7200900"/>
          </a:xfrm>
          <a:custGeom>
            <a:avLst/>
            <a:gdLst>
              <a:gd name="connsiteX0" fmla="*/ 0 w 6222786"/>
              <a:gd name="connsiteY0" fmla="*/ 0 h 6532880"/>
              <a:gd name="connsiteX1" fmla="*/ 6222786 w 6222786"/>
              <a:gd name="connsiteY1" fmla="*/ 0 h 6532880"/>
              <a:gd name="connsiteX2" fmla="*/ 6222786 w 6222786"/>
              <a:gd name="connsiteY2" fmla="*/ 6532880 h 6532880"/>
              <a:gd name="connsiteX3" fmla="*/ 0 w 6222786"/>
              <a:gd name="connsiteY3" fmla="*/ 6532880 h 6532880"/>
            </a:gdLst>
            <a:ahLst/>
            <a:cxnLst>
              <a:cxn ang="0">
                <a:pos x="connsiteX0" y="connsiteY0"/>
              </a:cxn>
              <a:cxn ang="0">
                <a:pos x="connsiteX1" y="connsiteY1"/>
              </a:cxn>
              <a:cxn ang="0">
                <a:pos x="connsiteX2" y="connsiteY2"/>
              </a:cxn>
              <a:cxn ang="0">
                <a:pos x="connsiteX3" y="connsiteY3"/>
              </a:cxn>
            </a:cxnLst>
            <a:rect l="l" t="t" r="r" b="b"/>
            <a:pathLst>
              <a:path w="6222786" h="6532880">
                <a:moveTo>
                  <a:pt x="0" y="0"/>
                </a:moveTo>
                <a:lnTo>
                  <a:pt x="6222786" y="0"/>
                </a:lnTo>
                <a:lnTo>
                  <a:pt x="6222786" y="6532880"/>
                </a:lnTo>
                <a:lnTo>
                  <a:pt x="0" y="6532880"/>
                </a:lnTo>
                <a:close/>
              </a:path>
            </a:pathLst>
          </a:custGeom>
        </p:spPr>
      </p:pic>
      <p:sp>
        <p:nvSpPr>
          <p:cNvPr id="6" name="Rectangle 5">
            <a:extLst>
              <a:ext uri="{FF2B5EF4-FFF2-40B4-BE49-F238E27FC236}">
                <a16:creationId xmlns:a16="http://schemas.microsoft.com/office/drawing/2014/main" id="{C7592EE2-2E4F-4AA0-A85A-AD990E5F6535}"/>
              </a:ext>
            </a:extLst>
          </p:cNvPr>
          <p:cNvSpPr/>
          <p:nvPr/>
        </p:nvSpPr>
        <p:spPr>
          <a:xfrm rot="5400000">
            <a:off x="2600324" y="-2600325"/>
            <a:ext cx="7200900" cy="12401550"/>
          </a:xfrm>
          <a:prstGeom prst="rect">
            <a:avLst/>
          </a:prstGeom>
          <a:solidFill>
            <a:srgbClr val="002625">
              <a:alpha val="4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Ellipse 7"/>
          <p:cNvSpPr/>
          <p:nvPr/>
        </p:nvSpPr>
        <p:spPr>
          <a:xfrm>
            <a:off x="10010553" y="5028945"/>
            <a:ext cx="1789135" cy="17285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2">
            <a:extLst>
              <a:ext uri="{FF2B5EF4-FFF2-40B4-BE49-F238E27FC236}">
                <a16:creationId xmlns:a16="http://schemas.microsoft.com/office/drawing/2014/main" id="{577BAE87-B660-48AF-8F31-9A6D37FCE507}"/>
              </a:ext>
            </a:extLst>
          </p:cNvPr>
          <p:cNvSpPr txBox="1"/>
          <p:nvPr/>
        </p:nvSpPr>
        <p:spPr>
          <a:xfrm>
            <a:off x="1201537" y="1949387"/>
            <a:ext cx="11200012" cy="2445670"/>
          </a:xfrm>
          <a:prstGeom prst="rect">
            <a:avLst/>
          </a:prstGeom>
          <a:noFill/>
        </p:spPr>
        <p:txBody>
          <a:bodyPr wrap="square" rtlCol="0" anchor="ctr">
            <a:spAutoFit/>
          </a:bodyPr>
          <a:lstStyle/>
          <a:p>
            <a:pPr>
              <a:lnSpc>
                <a:spcPct val="150000"/>
              </a:lnSpc>
              <a:spcBef>
                <a:spcPts val="358"/>
              </a:spcBef>
              <a:buSzPct val="100000"/>
            </a:pPr>
            <a:r>
              <a:rPr kumimoji="0" lang="fr-FR" sz="54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arianne ExtraBold" panose="02000000000000000000" pitchFamily="50" charset="0"/>
                <a:cs typeface="Poppins" panose="00000500000000000000" pitchFamily="50" charset="0"/>
              </a:rPr>
              <a:t>5. </a:t>
            </a:r>
            <a:r>
              <a:rPr lang="fr-FR" sz="5400" b="1" dirty="0">
                <a:solidFill>
                  <a:schemeClr val="bg1"/>
                </a:solidFill>
                <a:latin typeface="Marianne ExtraBold" panose="02000000000000000000" pitchFamily="50" charset="0"/>
                <a:sym typeface="Verdana"/>
              </a:rPr>
              <a:t>Focus </a:t>
            </a:r>
            <a:r>
              <a:rPr lang="fr-FR" sz="5400" b="1" dirty="0" smtClean="0">
                <a:solidFill>
                  <a:schemeClr val="bg1"/>
                </a:solidFill>
                <a:latin typeface="Marianne ExtraBold" panose="02000000000000000000" pitchFamily="50" charset="0"/>
                <a:sym typeface="Verdana"/>
              </a:rPr>
              <a:t>sur les </a:t>
            </a:r>
            <a:r>
              <a:rPr lang="fr-FR" sz="5400" b="1" dirty="0">
                <a:solidFill>
                  <a:schemeClr val="bg1"/>
                </a:solidFill>
                <a:latin typeface="Marianne ExtraBold" panose="02000000000000000000" pitchFamily="50" charset="0"/>
                <a:sym typeface="Verdana"/>
              </a:rPr>
              <a:t>leviers de responsabilité </a:t>
            </a:r>
          </a:p>
        </p:txBody>
      </p:sp>
      <p:pic>
        <p:nvPicPr>
          <p:cNvPr id="2" name="Imag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82479" y="4395057"/>
            <a:ext cx="2093414" cy="2421378"/>
          </a:xfrm>
          <a:prstGeom prst="rect">
            <a:avLst/>
          </a:prstGeom>
        </p:spPr>
      </p:pic>
    </p:spTree>
    <p:extLst>
      <p:ext uri="{BB962C8B-B14F-4D97-AF65-F5344CB8AC3E}">
        <p14:creationId xmlns:p14="http://schemas.microsoft.com/office/powerpoint/2010/main" val="2366614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6" name="Titre 1"/>
          <p:cNvSpPr txBox="1">
            <a:spLocks/>
          </p:cNvSpPr>
          <p:nvPr/>
        </p:nvSpPr>
        <p:spPr>
          <a:xfrm>
            <a:off x="1003828" y="302850"/>
            <a:ext cx="8869212" cy="63788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FR" sz="2800" b="1" dirty="0">
                <a:solidFill>
                  <a:prstClr val="black"/>
                </a:solidFill>
                <a:effectLst>
                  <a:outerShdw blurRad="38100" dist="38100" dir="2700000" algn="tl">
                    <a:srgbClr val="000000">
                      <a:alpha val="43137"/>
                    </a:srgbClr>
                  </a:outerShdw>
                </a:effectLst>
                <a:latin typeface="Marianne" panose="02000000000000000000" pitchFamily="50" charset="0"/>
              </a:rPr>
              <a:t>R</a:t>
            </a:r>
            <a:r>
              <a:rPr kumimoji="0" lang="fr-FR" sz="2800" b="1" i="0" u="none" strike="noStrike" kern="1200" cap="none" spc="0" normalizeH="0" baseline="0" noProof="0" dirty="0" err="1" smtClean="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enouveau</a:t>
            </a:r>
            <a:r>
              <a:rPr kumimoji="0" lang="fr-FR" sz="28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 </a:t>
            </a:r>
            <a:r>
              <a:rPr kumimoji="0" lang="fr-FR"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capacitaire</a:t>
            </a:r>
          </a:p>
        </p:txBody>
      </p:sp>
      <p:sp>
        <p:nvSpPr>
          <p:cNvPr id="17" name="Diagonal Stripe 5">
            <a:extLst>
              <a:ext uri="{FF2B5EF4-FFF2-40B4-BE49-F238E27FC236}">
                <a16:creationId xmlns:a16="http://schemas.microsoft.com/office/drawing/2014/main" id="{2F8EF181-8616-4DEB-970D-253CCC13B254}"/>
              </a:ext>
            </a:extLst>
          </p:cNvPr>
          <p:cNvSpPr/>
          <p:nvPr/>
        </p:nvSpPr>
        <p:spPr>
          <a:xfrm rot="10800000">
            <a:off x="520169" y="3865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Image 1">
            <a:extLst>
              <a:ext uri="{FF2B5EF4-FFF2-40B4-BE49-F238E27FC236}">
                <a16:creationId xmlns:a16="http://schemas.microsoft.com/office/drawing/2014/main" id="{8A31234E-329D-4A00-9EBE-910F7C174555}"/>
              </a:ext>
            </a:extLst>
          </p:cNvPr>
          <p:cNvPicPr>
            <a:picLocks noChangeAspect="1"/>
          </p:cNvPicPr>
          <p:nvPr/>
        </p:nvPicPr>
        <p:blipFill rotWithShape="1">
          <a:blip r:embed="rId4">
            <a:extLst>
              <a:ext uri="{28A0092B-C50C-407E-A947-70E740481C1C}">
                <a14:useLocalDpi xmlns:a14="http://schemas.microsoft.com/office/drawing/2010/main" val="0"/>
              </a:ext>
            </a:extLst>
          </a:blip>
          <a:srcRect t="5084"/>
          <a:stretch/>
        </p:blipFill>
        <p:spPr>
          <a:xfrm>
            <a:off x="0" y="3486684"/>
            <a:ext cx="12192000" cy="3413508"/>
          </a:xfrm>
          <a:prstGeom prst="rect">
            <a:avLst/>
          </a:prstGeom>
        </p:spPr>
      </p:pic>
      <p:sp>
        <p:nvSpPr>
          <p:cNvPr id="3" name="Rectangle 2">
            <a:extLst>
              <a:ext uri="{FF2B5EF4-FFF2-40B4-BE49-F238E27FC236}">
                <a16:creationId xmlns:a16="http://schemas.microsoft.com/office/drawing/2014/main" id="{0838728B-7673-5FA0-85D6-D3A3FD6FF261}"/>
              </a:ext>
            </a:extLst>
          </p:cNvPr>
          <p:cNvSpPr/>
          <p:nvPr/>
        </p:nvSpPr>
        <p:spPr>
          <a:xfrm rot="5400000">
            <a:off x="4406928" y="-916295"/>
            <a:ext cx="3378137" cy="12192001"/>
          </a:xfrm>
          <a:prstGeom prst="rect">
            <a:avLst/>
          </a:prstGeom>
          <a:solidFill>
            <a:srgbClr val="002625">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F03834D-2C13-9FA0-66CF-39057D0A7DC0}"/>
              </a:ext>
            </a:extLst>
          </p:cNvPr>
          <p:cNvSpPr/>
          <p:nvPr/>
        </p:nvSpPr>
        <p:spPr>
          <a:xfrm rot="5400000">
            <a:off x="5292928" y="-3309355"/>
            <a:ext cx="1606136" cy="10879373"/>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arianne" panose="02000000000000000000" pitchFamily="50" charset="0"/>
            </a:endParaRPr>
          </a:p>
        </p:txBody>
      </p:sp>
      <p:sp>
        <p:nvSpPr>
          <p:cNvPr id="8" name="Rectangle 7">
            <a:extLst>
              <a:ext uri="{FF2B5EF4-FFF2-40B4-BE49-F238E27FC236}">
                <a16:creationId xmlns:a16="http://schemas.microsoft.com/office/drawing/2014/main" id="{B70BC107-64A4-0CA5-B29B-859BA0C4D140}"/>
              </a:ext>
            </a:extLst>
          </p:cNvPr>
          <p:cNvSpPr/>
          <p:nvPr/>
        </p:nvSpPr>
        <p:spPr>
          <a:xfrm>
            <a:off x="761998" y="1641702"/>
            <a:ext cx="10508081" cy="1015663"/>
          </a:xfrm>
          <a:prstGeom prst="rect">
            <a:avLst/>
          </a:prstGeom>
        </p:spPr>
        <p:txBody>
          <a:bodyPr wrap="square">
            <a:spAutoFit/>
          </a:bodyPr>
          <a:lstStyle/>
          <a:p>
            <a:pPr marL="342900" indent="-342900">
              <a:buFont typeface="Wingdings" panose="05000000000000000000" pitchFamily="2" charset="2"/>
              <a:buChar char="è"/>
            </a:pPr>
            <a:r>
              <a:rPr lang="fr-FR" sz="1200" dirty="0">
                <a:solidFill>
                  <a:schemeClr val="bg1"/>
                </a:solidFill>
                <a:latin typeface="Marianne" panose="02000000000000000000" pitchFamily="50" charset="0"/>
              </a:rPr>
              <a:t>Poursuivre</a:t>
            </a:r>
            <a:r>
              <a:rPr lang="fr-FR" sz="1200" b="1" dirty="0">
                <a:solidFill>
                  <a:schemeClr val="bg1"/>
                </a:solidFill>
                <a:latin typeface="Marianne" panose="02000000000000000000" pitchFamily="50" charset="0"/>
              </a:rPr>
              <a:t> </a:t>
            </a:r>
            <a:r>
              <a:rPr lang="fr-FR" sz="1200" dirty="0">
                <a:solidFill>
                  <a:schemeClr val="bg1"/>
                </a:solidFill>
                <a:latin typeface="Marianne" panose="02000000000000000000" pitchFamily="50" charset="0"/>
              </a:rPr>
              <a:t>la</a:t>
            </a:r>
            <a:r>
              <a:rPr lang="fr-FR" sz="1200" b="1" dirty="0">
                <a:solidFill>
                  <a:schemeClr val="bg1"/>
                </a:solidFill>
                <a:latin typeface="Marianne" panose="02000000000000000000" pitchFamily="50" charset="0"/>
              </a:rPr>
              <a:t> modernisation capacitaire </a:t>
            </a:r>
            <a:r>
              <a:rPr lang="fr-FR" sz="1200" dirty="0">
                <a:solidFill>
                  <a:schemeClr val="bg1"/>
                </a:solidFill>
                <a:latin typeface="Marianne" panose="02000000000000000000" pitchFamily="50" charset="0"/>
              </a:rPr>
              <a:t>avec l’objectif </a:t>
            </a:r>
            <a:r>
              <a:rPr lang="fr-FR" sz="1200" b="1" dirty="0">
                <a:solidFill>
                  <a:schemeClr val="bg1"/>
                </a:solidFill>
                <a:latin typeface="Marianne" panose="02000000000000000000" pitchFamily="50" charset="0"/>
              </a:rPr>
              <a:t>d’augmenter la puissance de combat de l’armée de Terre</a:t>
            </a:r>
            <a:r>
              <a:rPr lang="fr-FR" sz="1200" dirty="0">
                <a:solidFill>
                  <a:schemeClr val="bg1"/>
                </a:solidFill>
                <a:latin typeface="Marianne" panose="02000000000000000000" pitchFamily="50" charset="0"/>
              </a:rPr>
              <a:t> pour conférer de la crédibilité à l’engagement potentiel d’un état-major de corps d’armée et d’une division, tant vis-à-vis des alliés que des compétiteurs.</a:t>
            </a:r>
            <a:br>
              <a:rPr lang="fr-FR" sz="1200" dirty="0">
                <a:solidFill>
                  <a:schemeClr val="bg1"/>
                </a:solidFill>
                <a:latin typeface="Marianne" panose="02000000000000000000" pitchFamily="50" charset="0"/>
              </a:rPr>
            </a:br>
            <a:r>
              <a:rPr lang="fr-FR" sz="1200" dirty="0">
                <a:solidFill>
                  <a:schemeClr val="bg1"/>
                </a:solidFill>
                <a:latin typeface="Marianne" panose="02000000000000000000" pitchFamily="50" charset="0"/>
              </a:rPr>
              <a:t/>
            </a:r>
            <a:br>
              <a:rPr lang="fr-FR" sz="1200" dirty="0">
                <a:solidFill>
                  <a:schemeClr val="bg1"/>
                </a:solidFill>
                <a:latin typeface="Marianne" panose="02000000000000000000" pitchFamily="50" charset="0"/>
              </a:rPr>
            </a:br>
            <a:r>
              <a:rPr lang="fr-FR" sz="1200" dirty="0">
                <a:solidFill>
                  <a:schemeClr val="bg1"/>
                </a:solidFill>
                <a:latin typeface="Marianne" panose="02000000000000000000" pitchFamily="50" charset="0"/>
              </a:rPr>
              <a:t>[ Renouvellement du parc VHL, déploiement du programme Scorpion, TITAN, projet Vulcain, investissements dans les nouvelles technologies (guerre électronique, cyber, influence…) ]</a:t>
            </a:r>
          </a:p>
        </p:txBody>
      </p:sp>
      <p:sp>
        <p:nvSpPr>
          <p:cNvPr id="9" name="Google Shape;153;p8">
            <a:extLst>
              <a:ext uri="{FF2B5EF4-FFF2-40B4-BE49-F238E27FC236}">
                <a16:creationId xmlns:a16="http://schemas.microsoft.com/office/drawing/2014/main" id="{4B172131-5DA8-69F9-5C33-87833EA539AB}"/>
              </a:ext>
            </a:extLst>
          </p:cNvPr>
          <p:cNvSpPr txBox="1"/>
          <p:nvPr/>
        </p:nvSpPr>
        <p:spPr>
          <a:xfrm>
            <a:off x="9839788" y="6543082"/>
            <a:ext cx="2421489" cy="2154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Calibri"/>
              <a:buNone/>
            </a:pPr>
            <a:r>
              <a:rPr lang="fr-FR" sz="800" dirty="0" smtClean="0">
                <a:solidFill>
                  <a:schemeClr val="bg1"/>
                </a:solidFill>
                <a:latin typeface="Calibri"/>
                <a:ea typeface="Calibri"/>
                <a:cs typeface="Calibri"/>
                <a:sym typeface="Calibri"/>
              </a:rPr>
              <a:t>Source </a:t>
            </a:r>
            <a:r>
              <a:rPr lang="fr-FR" sz="800" dirty="0">
                <a:solidFill>
                  <a:schemeClr val="bg1"/>
                </a:solidFill>
                <a:latin typeface="Calibri"/>
                <a:ea typeface="Calibri"/>
                <a:cs typeface="Calibri"/>
                <a:sym typeface="Calibri"/>
              </a:rPr>
              <a:t>: </a:t>
            </a:r>
            <a:r>
              <a:rPr lang="fr-FR" sz="800" dirty="0" smtClean="0">
                <a:solidFill>
                  <a:schemeClr val="bg1"/>
                </a:solidFill>
                <a:latin typeface="Calibri"/>
                <a:ea typeface="Calibri"/>
                <a:cs typeface="Calibri"/>
                <a:sym typeface="Calibri"/>
              </a:rPr>
              <a:t>Présentation transformation </a:t>
            </a:r>
            <a:r>
              <a:rPr lang="fr-FR" sz="800" dirty="0" err="1">
                <a:solidFill>
                  <a:schemeClr val="bg1"/>
                </a:solidFill>
                <a:latin typeface="Calibri"/>
                <a:ea typeface="Calibri"/>
                <a:cs typeface="Calibri"/>
                <a:sym typeface="Calibri"/>
              </a:rPr>
              <a:t>adT</a:t>
            </a:r>
            <a:endParaRPr sz="800" dirty="0">
              <a:solidFill>
                <a:schemeClr val="bg1"/>
              </a:solidFill>
            </a:endParaRPr>
          </a:p>
        </p:txBody>
      </p:sp>
    </p:spTree>
    <p:extLst>
      <p:ext uri="{BB962C8B-B14F-4D97-AF65-F5344CB8AC3E}">
        <p14:creationId xmlns:p14="http://schemas.microsoft.com/office/powerpoint/2010/main" val="401731634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73490" y="-2666999"/>
            <a:ext cx="6858000" cy="12192000"/>
          </a:xfrm>
          <a:prstGeom prst="rect">
            <a:avLst/>
          </a:prstGeom>
          <a:noFill/>
        </p:spPr>
      </p:pic>
      <p:sp>
        <p:nvSpPr>
          <p:cNvPr id="16" name="Titre 1"/>
          <p:cNvSpPr txBox="1">
            <a:spLocks/>
          </p:cNvSpPr>
          <p:nvPr/>
        </p:nvSpPr>
        <p:spPr>
          <a:xfrm>
            <a:off x="1093475" y="812546"/>
            <a:ext cx="5424376" cy="63788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Focus </a:t>
            </a:r>
            <a:r>
              <a:rPr lang="fr-FR" sz="2800" b="1" noProof="0" dirty="0" smtClean="0">
                <a:solidFill>
                  <a:prstClr val="black"/>
                </a:solidFill>
                <a:effectLst>
                  <a:outerShdw blurRad="38100" dist="38100" dir="2700000" algn="tl">
                    <a:srgbClr val="000000">
                      <a:alpha val="43137"/>
                    </a:srgbClr>
                  </a:outerShdw>
                </a:effectLst>
                <a:latin typeface="Marianne" panose="02000000000000000000" pitchFamily="50" charset="0"/>
              </a:rPr>
              <a:t>Innovation : </a:t>
            </a:r>
            <a:r>
              <a:rPr kumimoji="0" lang="fr-FR" sz="28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Commandement </a:t>
            </a:r>
            <a:r>
              <a:rPr kumimoji="0" lang="fr-FR"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du combat </a:t>
            </a:r>
            <a:r>
              <a:rPr kumimoji="0" lang="fr-FR" sz="28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futur</a:t>
            </a:r>
            <a:endParaRPr kumimoji="0" lang="fr-FR"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endParaRPr>
          </a:p>
        </p:txBody>
      </p:sp>
      <p:sp>
        <p:nvSpPr>
          <p:cNvPr id="17" name="Diagonal Stripe 5">
            <a:extLst>
              <a:ext uri="{FF2B5EF4-FFF2-40B4-BE49-F238E27FC236}">
                <a16:creationId xmlns:a16="http://schemas.microsoft.com/office/drawing/2014/main" id="{2F8EF181-8616-4DEB-970D-253CCC13B254}"/>
              </a:ext>
            </a:extLst>
          </p:cNvPr>
          <p:cNvSpPr/>
          <p:nvPr/>
        </p:nvSpPr>
        <p:spPr>
          <a:xfrm rot="10800000">
            <a:off x="520169" y="3865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0623BFC6-0CC9-64D7-BDB7-B1DD4463DEF6}"/>
              </a:ext>
            </a:extLst>
          </p:cNvPr>
          <p:cNvSpPr/>
          <p:nvPr/>
        </p:nvSpPr>
        <p:spPr>
          <a:xfrm rot="5400000">
            <a:off x="2718869" y="-388782"/>
            <a:ext cx="1308336" cy="5195214"/>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411585D-2782-AC16-E2F7-B012F031E2B0}"/>
              </a:ext>
            </a:extLst>
          </p:cNvPr>
          <p:cNvSpPr/>
          <p:nvPr/>
        </p:nvSpPr>
        <p:spPr>
          <a:xfrm>
            <a:off x="2365372" y="3131167"/>
            <a:ext cx="2015331" cy="496193"/>
          </a:xfrm>
          <a:prstGeom prst="rect">
            <a:avLst/>
          </a:prstGeom>
          <a:solidFill>
            <a:schemeClr val="tx1">
              <a:lumMod val="75000"/>
              <a:lumOff val="25000"/>
            </a:schemeClr>
          </a:solidFill>
          <a:ln>
            <a:solidFill>
              <a:schemeClr val="tx1"/>
            </a:solidFill>
          </a:ln>
          <a:effectLst/>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Marianne" panose="02000000000000000000" pitchFamily="50" charset="0"/>
              </a:rPr>
              <a:t>Centre d’études stratégiques</a:t>
            </a:r>
          </a:p>
        </p:txBody>
      </p:sp>
      <p:sp>
        <p:nvSpPr>
          <p:cNvPr id="13" name="Rectangle 12">
            <a:extLst>
              <a:ext uri="{FF2B5EF4-FFF2-40B4-BE49-F238E27FC236}">
                <a16:creationId xmlns:a16="http://schemas.microsoft.com/office/drawing/2014/main" id="{ABEE079E-BA38-0159-F78A-5BE91FAFA086}"/>
              </a:ext>
            </a:extLst>
          </p:cNvPr>
          <p:cNvSpPr/>
          <p:nvPr/>
        </p:nvSpPr>
        <p:spPr>
          <a:xfrm>
            <a:off x="841537" y="1711506"/>
            <a:ext cx="5063001" cy="1015663"/>
          </a:xfrm>
          <a:prstGeom prst="rect">
            <a:avLst/>
          </a:prstGeom>
        </p:spPr>
        <p:txBody>
          <a:bodyPr wrap="square">
            <a:spAutoFit/>
          </a:bodyPr>
          <a:lstStyle/>
          <a:p>
            <a:pPr marL="342900" indent="-342900">
              <a:buFont typeface="Wingdings" panose="05000000000000000000" pitchFamily="2" charset="2"/>
              <a:buChar char="è"/>
            </a:pPr>
            <a:r>
              <a:rPr lang="fr-FR" sz="1200" b="1" dirty="0" smtClean="0">
                <a:solidFill>
                  <a:schemeClr val="bg1"/>
                </a:solidFill>
                <a:latin typeface="Marianne" panose="02000000000000000000" pitchFamily="50" charset="0"/>
              </a:rPr>
              <a:t>Être prêt pour la guerre de demain </a:t>
            </a:r>
            <a:r>
              <a:rPr lang="fr-FR" sz="1200" b="1" dirty="0">
                <a:solidFill>
                  <a:schemeClr val="bg1"/>
                </a:solidFill>
                <a:latin typeface="Marianne" panose="02000000000000000000" pitchFamily="50" charset="0"/>
              </a:rPr>
              <a:t>face à la montée en puissance du numérique</a:t>
            </a:r>
            <a:r>
              <a:rPr lang="fr-FR" sz="1200" b="1" dirty="0" smtClean="0">
                <a:solidFill>
                  <a:schemeClr val="bg1"/>
                </a:solidFill>
                <a:latin typeface="Marianne" panose="02000000000000000000" pitchFamily="50" charset="0"/>
              </a:rPr>
              <a:t>. Donner à l’armée de Terre les moyens de vaincre. </a:t>
            </a:r>
          </a:p>
          <a:p>
            <a:endParaRPr lang="fr-FR" sz="1200" b="1" dirty="0" smtClean="0">
              <a:solidFill>
                <a:schemeClr val="bg1"/>
              </a:solidFill>
              <a:latin typeface="Marianne" panose="02000000000000000000" pitchFamily="50" charset="0"/>
            </a:endParaRPr>
          </a:p>
          <a:p>
            <a:pPr marL="342900" indent="-342900">
              <a:buFont typeface="Wingdings" panose="05000000000000000000" pitchFamily="2" charset="2"/>
              <a:buChar char="è"/>
            </a:pPr>
            <a:r>
              <a:rPr lang="fr-FR" sz="1200" b="1" dirty="0">
                <a:solidFill>
                  <a:schemeClr val="bg1"/>
                </a:solidFill>
                <a:latin typeface="Marianne" panose="02000000000000000000" pitchFamily="50" charset="0"/>
              </a:rPr>
              <a:t>R</a:t>
            </a:r>
            <a:r>
              <a:rPr lang="fr-FR" sz="1200" b="1" dirty="0" smtClean="0">
                <a:solidFill>
                  <a:schemeClr val="bg1"/>
                </a:solidFill>
                <a:latin typeface="Marianne" panose="02000000000000000000" pitchFamily="50" charset="0"/>
              </a:rPr>
              <a:t>éférent </a:t>
            </a:r>
            <a:r>
              <a:rPr lang="fr-FR" sz="1200" b="1" dirty="0">
                <a:solidFill>
                  <a:schemeClr val="bg1"/>
                </a:solidFill>
                <a:latin typeface="Marianne" panose="02000000000000000000" pitchFamily="50" charset="0"/>
              </a:rPr>
              <a:t>en matière d’innovation dans toutes ses </a:t>
            </a:r>
            <a:r>
              <a:rPr lang="fr-FR" sz="1200" b="1" dirty="0" smtClean="0">
                <a:solidFill>
                  <a:schemeClr val="bg1"/>
                </a:solidFill>
                <a:latin typeface="Marianne" panose="02000000000000000000" pitchFamily="50" charset="0"/>
              </a:rPr>
              <a:t>dimensions</a:t>
            </a:r>
            <a:endParaRPr lang="fr-FR" sz="1200" b="1" dirty="0">
              <a:solidFill>
                <a:schemeClr val="bg1"/>
              </a:solidFill>
              <a:latin typeface="Marianne" panose="02000000000000000000" pitchFamily="50" charset="0"/>
            </a:endParaRPr>
          </a:p>
        </p:txBody>
      </p:sp>
      <p:pic>
        <p:nvPicPr>
          <p:cNvPr id="15" name="Image 14">
            <a:extLst>
              <a:ext uri="{FF2B5EF4-FFF2-40B4-BE49-F238E27FC236}">
                <a16:creationId xmlns:a16="http://schemas.microsoft.com/office/drawing/2014/main" id="{EA7124A1-5A73-7F5E-C685-9F2EF5D5395F}"/>
              </a:ext>
            </a:extLst>
          </p:cNvPr>
          <p:cNvPicPr>
            <a:picLocks noChangeAspect="1"/>
          </p:cNvPicPr>
          <p:nvPr/>
        </p:nvPicPr>
        <p:blipFill rotWithShape="1">
          <a:blip r:embed="rId4">
            <a:extLst>
              <a:ext uri="{28A0092B-C50C-407E-A947-70E740481C1C}">
                <a14:useLocalDpi xmlns:a14="http://schemas.microsoft.com/office/drawing/2010/main" val="0"/>
              </a:ext>
            </a:extLst>
          </a:blip>
          <a:srcRect t="1998" b="13836"/>
          <a:stretch/>
        </p:blipFill>
        <p:spPr>
          <a:xfrm>
            <a:off x="6766450" y="0"/>
            <a:ext cx="5424376" cy="6858001"/>
          </a:xfrm>
          <a:prstGeom prst="rect">
            <a:avLst/>
          </a:prstGeom>
        </p:spPr>
      </p:pic>
      <p:sp>
        <p:nvSpPr>
          <p:cNvPr id="6" name="Rectangle 5">
            <a:extLst>
              <a:ext uri="{FF2B5EF4-FFF2-40B4-BE49-F238E27FC236}">
                <a16:creationId xmlns:a16="http://schemas.microsoft.com/office/drawing/2014/main" id="{21C8311E-9F4B-3A1B-625B-08D4C4935186}"/>
              </a:ext>
            </a:extLst>
          </p:cNvPr>
          <p:cNvSpPr/>
          <p:nvPr/>
        </p:nvSpPr>
        <p:spPr>
          <a:xfrm rot="5400000">
            <a:off x="6056130" y="715641"/>
            <a:ext cx="6857998" cy="5426719"/>
          </a:xfrm>
          <a:prstGeom prst="rect">
            <a:avLst/>
          </a:prstGeom>
          <a:solidFill>
            <a:srgbClr val="002625">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Google Shape;153;p8">
            <a:extLst>
              <a:ext uri="{FF2B5EF4-FFF2-40B4-BE49-F238E27FC236}">
                <a16:creationId xmlns:a16="http://schemas.microsoft.com/office/drawing/2014/main" id="{4B172131-5DA8-69F9-5C33-87833EA539AB}"/>
              </a:ext>
            </a:extLst>
          </p:cNvPr>
          <p:cNvSpPr txBox="1"/>
          <p:nvPr/>
        </p:nvSpPr>
        <p:spPr>
          <a:xfrm>
            <a:off x="10246190" y="6536097"/>
            <a:ext cx="2610202" cy="2154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Calibri"/>
              <a:buNone/>
            </a:pPr>
            <a:r>
              <a:rPr lang="fr-FR" sz="800" dirty="0" smtClean="0">
                <a:solidFill>
                  <a:schemeClr val="bg1"/>
                </a:solidFill>
                <a:latin typeface="Calibri"/>
                <a:ea typeface="Calibri"/>
                <a:cs typeface="Calibri"/>
                <a:sym typeface="Calibri"/>
              </a:rPr>
              <a:t>Source </a:t>
            </a:r>
            <a:r>
              <a:rPr lang="fr-FR" sz="800" dirty="0">
                <a:solidFill>
                  <a:schemeClr val="bg1"/>
                </a:solidFill>
                <a:latin typeface="Calibri"/>
                <a:ea typeface="Calibri"/>
                <a:cs typeface="Calibri"/>
                <a:sym typeface="Calibri"/>
              </a:rPr>
              <a:t>: </a:t>
            </a:r>
            <a:r>
              <a:rPr lang="fr-FR" sz="800" dirty="0" smtClean="0">
                <a:solidFill>
                  <a:schemeClr val="bg1"/>
                </a:solidFill>
                <a:latin typeface="Calibri"/>
                <a:ea typeface="Calibri"/>
                <a:cs typeface="Calibri"/>
                <a:sym typeface="Calibri"/>
              </a:rPr>
              <a:t>Présentation transformation </a:t>
            </a:r>
            <a:r>
              <a:rPr lang="fr-FR" sz="800" dirty="0" err="1">
                <a:solidFill>
                  <a:schemeClr val="bg1"/>
                </a:solidFill>
                <a:latin typeface="Calibri"/>
                <a:ea typeface="Calibri"/>
                <a:cs typeface="Calibri"/>
                <a:sym typeface="Calibri"/>
              </a:rPr>
              <a:t>adT</a:t>
            </a:r>
            <a:endParaRPr sz="800" dirty="0">
              <a:solidFill>
                <a:schemeClr val="bg1"/>
              </a:solidFill>
            </a:endParaRPr>
          </a:p>
        </p:txBody>
      </p:sp>
      <p:sp>
        <p:nvSpPr>
          <p:cNvPr id="2" name="Rectangle 1"/>
          <p:cNvSpPr/>
          <p:nvPr/>
        </p:nvSpPr>
        <p:spPr>
          <a:xfrm>
            <a:off x="765205" y="3847446"/>
            <a:ext cx="5215664" cy="830997"/>
          </a:xfrm>
          <a:prstGeom prst="rect">
            <a:avLst/>
          </a:prstGeom>
        </p:spPr>
        <p:txBody>
          <a:bodyPr wrap="square">
            <a:spAutoFit/>
          </a:bodyPr>
          <a:lstStyle/>
          <a:p>
            <a:pPr algn="ctr"/>
            <a:r>
              <a:rPr lang="fr-FR" sz="1200" b="1" dirty="0">
                <a:latin typeface="Marianne" panose="02000000000000000000" pitchFamily="50" charset="0"/>
              </a:rPr>
              <a:t>Développement de l'anticipation et de la prospective </a:t>
            </a:r>
            <a:r>
              <a:rPr lang="fr-FR" sz="1200" dirty="0" smtClean="0">
                <a:latin typeface="Marianne" panose="02000000000000000000" pitchFamily="50" charset="0"/>
                <a:sym typeface="Wingdings" panose="05000000000000000000" pitchFamily="2" charset="2"/>
              </a:rPr>
              <a:t> éclairer </a:t>
            </a:r>
            <a:r>
              <a:rPr lang="fr-FR" sz="1200" dirty="0" smtClean="0">
                <a:latin typeface="Marianne" panose="02000000000000000000" pitchFamily="50" charset="0"/>
              </a:rPr>
              <a:t>l’avenir, assurer </a:t>
            </a:r>
            <a:r>
              <a:rPr lang="fr-FR" sz="1200" dirty="0">
                <a:latin typeface="Marianne" panose="02000000000000000000" pitchFamily="50" charset="0"/>
              </a:rPr>
              <a:t>une veille des conflits, des révolutions et des évolutions technologiques et sociétales pour donner un temps d’avance à l’armée de Terre. </a:t>
            </a:r>
          </a:p>
        </p:txBody>
      </p:sp>
      <p:sp>
        <p:nvSpPr>
          <p:cNvPr id="19" name="Rectangle 18">
            <a:extLst>
              <a:ext uri="{FF2B5EF4-FFF2-40B4-BE49-F238E27FC236}">
                <a16:creationId xmlns:a16="http://schemas.microsoft.com/office/drawing/2014/main" id="{3F91A9EA-B035-0FA6-0DAF-BA80132C044D}"/>
              </a:ext>
            </a:extLst>
          </p:cNvPr>
          <p:cNvSpPr/>
          <p:nvPr/>
        </p:nvSpPr>
        <p:spPr>
          <a:xfrm>
            <a:off x="2365372" y="4908812"/>
            <a:ext cx="2015331" cy="510866"/>
          </a:xfrm>
          <a:prstGeom prst="rect">
            <a:avLst/>
          </a:prstGeom>
          <a:solidFill>
            <a:schemeClr val="tx1">
              <a:lumMod val="75000"/>
              <a:lumOff val="25000"/>
            </a:schemeClr>
          </a:solidFill>
          <a:ln>
            <a:solidFill>
              <a:schemeClr val="tx1"/>
            </a:solidFill>
          </a:ln>
          <a:effectLst/>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b="1" dirty="0" smtClean="0">
                <a:solidFill>
                  <a:prstClr val="white"/>
                </a:solidFill>
                <a:latin typeface="Marianne" panose="02000000000000000000" pitchFamily="50" charset="0"/>
              </a:rPr>
              <a:t>Laboratoire du combat futur</a:t>
            </a:r>
            <a:endParaRPr kumimoji="0" lang="fr-FR" sz="1200" b="1" u="none" strike="noStrike" kern="1200" cap="none" spc="0" normalizeH="0" baseline="0" noProof="0" dirty="0">
              <a:ln>
                <a:noFill/>
              </a:ln>
              <a:solidFill>
                <a:prstClr val="white"/>
              </a:solidFill>
              <a:effectLst/>
              <a:uLnTx/>
              <a:uFillTx/>
              <a:latin typeface="Marianne" panose="02000000000000000000" pitchFamily="50" charset="0"/>
            </a:endParaRPr>
          </a:p>
        </p:txBody>
      </p:sp>
      <p:sp>
        <p:nvSpPr>
          <p:cNvPr id="3" name="Rectangle 2"/>
          <p:cNvSpPr/>
          <p:nvPr/>
        </p:nvSpPr>
        <p:spPr>
          <a:xfrm>
            <a:off x="957405" y="5628136"/>
            <a:ext cx="4831264" cy="1015663"/>
          </a:xfrm>
          <a:prstGeom prst="rect">
            <a:avLst/>
          </a:prstGeom>
        </p:spPr>
        <p:txBody>
          <a:bodyPr wrap="square">
            <a:spAutoFit/>
          </a:bodyPr>
          <a:lstStyle/>
          <a:p>
            <a:pPr lvl="0" algn="ctr">
              <a:spcAft>
                <a:spcPts val="0"/>
              </a:spcAft>
            </a:pPr>
            <a:r>
              <a:rPr lang="fr-FR" sz="1200" dirty="0" smtClean="0">
                <a:latin typeface="Marianne" panose="02000000000000000000" pitchFamily="50" charset="0"/>
              </a:rPr>
              <a:t>Accompagner </a:t>
            </a:r>
            <a:r>
              <a:rPr lang="fr-FR" sz="1200" dirty="0">
                <a:latin typeface="Marianne" panose="02000000000000000000" pitchFamily="50" charset="0"/>
              </a:rPr>
              <a:t>les forces terrestres dans leur appropriation des évolutions techniques et des </a:t>
            </a:r>
            <a:r>
              <a:rPr lang="fr-FR" sz="1200" dirty="0" smtClean="0">
                <a:latin typeface="Marianne" panose="02000000000000000000" pitchFamily="50" charset="0"/>
              </a:rPr>
              <a:t>innovations </a:t>
            </a:r>
            <a:r>
              <a:rPr lang="fr-FR" sz="1200" dirty="0">
                <a:solidFill>
                  <a:srgbClr val="212529"/>
                </a:solidFill>
                <a:latin typeface="Marianne" panose="02000000000000000000" pitchFamily="50" charset="0"/>
                <a:ea typeface="Times New Roman" panose="02020603050405020304" pitchFamily="18" charset="0"/>
                <a:cs typeface="Calibri" panose="020F0502020204030204" pitchFamily="34" charset="0"/>
              </a:rPr>
              <a:t> </a:t>
            </a:r>
            <a:r>
              <a:rPr lang="fr-FR" sz="1200" dirty="0" smtClean="0">
                <a:solidFill>
                  <a:srgbClr val="212529"/>
                </a:solidFill>
                <a:latin typeface="Marianne" panose="02000000000000000000" pitchFamily="50" charset="0"/>
                <a:ea typeface="Times New Roman" panose="02020603050405020304" pitchFamily="18" charset="0"/>
                <a:cs typeface="Calibri" panose="020F0502020204030204" pitchFamily="34" charset="0"/>
                <a:sym typeface="Wingdings" panose="05000000000000000000" pitchFamily="2" charset="2"/>
              </a:rPr>
              <a:t> </a:t>
            </a:r>
            <a:r>
              <a:rPr lang="fr-FR" sz="1200" b="1" dirty="0" smtClean="0">
                <a:solidFill>
                  <a:srgbClr val="212529"/>
                </a:solidFill>
                <a:latin typeface="Marianne" panose="02000000000000000000" pitchFamily="50" charset="0"/>
                <a:ea typeface="Times New Roman" panose="02020603050405020304" pitchFamily="18" charset="0"/>
                <a:cs typeface="Calibri" panose="020F0502020204030204" pitchFamily="34" charset="0"/>
              </a:rPr>
              <a:t>en </a:t>
            </a:r>
            <a:r>
              <a:rPr lang="fr-FR" sz="1200" b="1" dirty="0">
                <a:solidFill>
                  <a:srgbClr val="212529"/>
                </a:solidFill>
                <a:latin typeface="Marianne" panose="02000000000000000000" pitchFamily="50" charset="0"/>
                <a:ea typeface="Times New Roman" panose="02020603050405020304" pitchFamily="18" charset="0"/>
                <a:cs typeface="Calibri" panose="020F0502020204030204" pitchFamily="34" charset="0"/>
              </a:rPr>
              <a:t>étroite collaboration avec la STAT </a:t>
            </a:r>
            <a:r>
              <a:rPr lang="fr-FR" sz="1200" dirty="0">
                <a:solidFill>
                  <a:srgbClr val="212529"/>
                </a:solidFill>
                <a:latin typeface="Marianne" panose="02000000000000000000" pitchFamily="50" charset="0"/>
                <a:ea typeface="Times New Roman" panose="02020603050405020304" pitchFamily="18" charset="0"/>
                <a:cs typeface="Calibri" panose="020F0502020204030204" pitchFamily="34" charset="0"/>
              </a:rPr>
              <a:t>et les unités abonnées, il est en charge de </a:t>
            </a:r>
            <a:r>
              <a:rPr lang="fr-FR" sz="1200" b="1" dirty="0">
                <a:solidFill>
                  <a:srgbClr val="212529"/>
                </a:solidFill>
                <a:latin typeface="Marianne" panose="02000000000000000000" pitchFamily="50" charset="0"/>
                <a:ea typeface="Times New Roman" panose="02020603050405020304" pitchFamily="18" charset="0"/>
                <a:cs typeface="Calibri" panose="020F0502020204030204" pitchFamily="34" charset="0"/>
              </a:rPr>
              <a:t>l’innovation et de </a:t>
            </a:r>
            <a:r>
              <a:rPr lang="fr-FR" sz="1200" b="1" dirty="0" smtClean="0">
                <a:solidFill>
                  <a:srgbClr val="212529"/>
                </a:solidFill>
                <a:latin typeface="Marianne" panose="02000000000000000000" pitchFamily="50" charset="0"/>
                <a:ea typeface="Times New Roman" panose="02020603050405020304" pitchFamily="18" charset="0"/>
                <a:cs typeface="Calibri" panose="020F0502020204030204" pitchFamily="34" charset="0"/>
              </a:rPr>
              <a:t>l’expérimentation (combat collaboratif, IA </a:t>
            </a:r>
            <a:r>
              <a:rPr lang="fr-FR" sz="1200" b="1" dirty="0" err="1" smtClean="0">
                <a:solidFill>
                  <a:srgbClr val="212529"/>
                </a:solidFill>
                <a:latin typeface="Marianne" panose="02000000000000000000" pitchFamily="50" charset="0"/>
                <a:ea typeface="Times New Roman" panose="02020603050405020304" pitchFamily="18" charset="0"/>
                <a:cs typeface="Calibri" panose="020F0502020204030204" pitchFamily="34" charset="0"/>
              </a:rPr>
              <a:t>etc</a:t>
            </a:r>
            <a:r>
              <a:rPr lang="fr-FR" sz="1200" b="1" dirty="0" smtClean="0">
                <a:solidFill>
                  <a:srgbClr val="212529"/>
                </a:solidFill>
                <a:latin typeface="Marianne" panose="02000000000000000000" pitchFamily="50" charset="0"/>
                <a:ea typeface="Times New Roman" panose="02020603050405020304" pitchFamily="18" charset="0"/>
                <a:cs typeface="Calibri" panose="020F0502020204030204" pitchFamily="34" charset="0"/>
              </a:rPr>
              <a:t>)</a:t>
            </a:r>
            <a:r>
              <a:rPr lang="fr-FR" sz="1200" dirty="0" smtClean="0">
                <a:solidFill>
                  <a:srgbClr val="212529"/>
                </a:solidFill>
                <a:latin typeface="Marianne" panose="02000000000000000000" pitchFamily="50" charset="0"/>
                <a:ea typeface="Times New Roman" panose="02020603050405020304" pitchFamily="18" charset="0"/>
                <a:cs typeface="Calibri" panose="020F0502020204030204" pitchFamily="34" charset="0"/>
              </a:rPr>
              <a:t>.</a:t>
            </a:r>
            <a:endParaRPr lang="fr-FR" sz="1200" dirty="0">
              <a:latin typeface="Marianne" panose="02000000000000000000" pitchFamily="50"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8844977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6" name="Titre 1"/>
          <p:cNvSpPr txBox="1">
            <a:spLocks/>
          </p:cNvSpPr>
          <p:nvPr/>
        </p:nvSpPr>
        <p:spPr>
          <a:xfrm>
            <a:off x="1161618" y="302850"/>
            <a:ext cx="9868764" cy="63788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Focus </a:t>
            </a:r>
            <a:r>
              <a:rPr lang="fr-FR" sz="2800" b="1" noProof="0" dirty="0" smtClean="0">
                <a:solidFill>
                  <a:prstClr val="black"/>
                </a:solidFill>
                <a:effectLst>
                  <a:outerShdw blurRad="38100" dist="38100" dir="2700000" algn="tl">
                    <a:srgbClr val="000000">
                      <a:alpha val="43137"/>
                    </a:srgbClr>
                  </a:outerShdw>
                </a:effectLst>
                <a:latin typeface="Marianne" panose="02000000000000000000" pitchFamily="50" charset="0"/>
              </a:rPr>
              <a:t>Innovation : </a:t>
            </a:r>
            <a:r>
              <a:rPr kumimoji="0" lang="fr-FR" sz="28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Commandement </a:t>
            </a:r>
            <a:r>
              <a:rPr kumimoji="0" lang="fr-FR"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du combat </a:t>
            </a:r>
            <a:r>
              <a:rPr kumimoji="0" lang="fr-FR" sz="28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futur</a:t>
            </a:r>
            <a:endParaRPr kumimoji="0" lang="fr-FR"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endParaRPr>
          </a:p>
        </p:txBody>
      </p:sp>
      <p:sp>
        <p:nvSpPr>
          <p:cNvPr id="17" name="Diagonal Stripe 5">
            <a:extLst>
              <a:ext uri="{FF2B5EF4-FFF2-40B4-BE49-F238E27FC236}">
                <a16:creationId xmlns:a16="http://schemas.microsoft.com/office/drawing/2014/main" id="{2F8EF181-8616-4DEB-970D-253CCC13B254}"/>
              </a:ext>
            </a:extLst>
          </p:cNvPr>
          <p:cNvSpPr/>
          <p:nvPr/>
        </p:nvSpPr>
        <p:spPr>
          <a:xfrm rot="10800000">
            <a:off x="520169" y="3865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Image 1"/>
          <p:cNvPicPr>
            <a:picLocks noChangeAspect="1"/>
          </p:cNvPicPr>
          <p:nvPr/>
        </p:nvPicPr>
        <p:blipFill rotWithShape="1">
          <a:blip r:embed="rId4">
            <a:extLst>
              <a:ext uri="{28A0092B-C50C-407E-A947-70E740481C1C}">
                <a14:useLocalDpi xmlns:a14="http://schemas.microsoft.com/office/drawing/2010/main" val="0"/>
              </a:ext>
            </a:extLst>
          </a:blip>
          <a:srcRect l="7110" t="12671" r="14971" b="16952"/>
          <a:stretch/>
        </p:blipFill>
        <p:spPr>
          <a:xfrm>
            <a:off x="3467116" y="1624241"/>
            <a:ext cx="5622440" cy="2781671"/>
          </a:xfrm>
          <a:prstGeom prst="rect">
            <a:avLst/>
          </a:prstGeom>
        </p:spPr>
      </p:pic>
      <p:sp>
        <p:nvSpPr>
          <p:cNvPr id="25" name="Rectangle 24">
            <a:extLst>
              <a:ext uri="{FF2B5EF4-FFF2-40B4-BE49-F238E27FC236}">
                <a16:creationId xmlns:a16="http://schemas.microsoft.com/office/drawing/2014/main" id="{2571E441-1FFD-05F2-F4A6-2DFBCE22153A}"/>
              </a:ext>
            </a:extLst>
          </p:cNvPr>
          <p:cNvSpPr/>
          <p:nvPr/>
        </p:nvSpPr>
        <p:spPr>
          <a:xfrm>
            <a:off x="2311367" y="4788880"/>
            <a:ext cx="2015331" cy="503761"/>
          </a:xfrm>
          <a:prstGeom prst="rect">
            <a:avLst/>
          </a:prstGeom>
          <a:solidFill>
            <a:schemeClr val="tx1">
              <a:lumMod val="75000"/>
              <a:lumOff val="25000"/>
            </a:schemeClr>
          </a:solidFill>
          <a:ln>
            <a:solidFill>
              <a:schemeClr val="tx1"/>
            </a:solidFill>
          </a:ln>
          <a:effectLst/>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white"/>
                </a:solidFill>
                <a:effectLst/>
                <a:uLnTx/>
                <a:uFillTx/>
                <a:latin typeface="Marianne" panose="02000000000000000000" pitchFamily="50" charset="0"/>
              </a:rPr>
              <a:t>Pôle Développement des forces</a:t>
            </a:r>
          </a:p>
        </p:txBody>
      </p:sp>
      <p:sp>
        <p:nvSpPr>
          <p:cNvPr id="26" name="Rectangle 25">
            <a:extLst>
              <a:ext uri="{FF2B5EF4-FFF2-40B4-BE49-F238E27FC236}">
                <a16:creationId xmlns:a16="http://schemas.microsoft.com/office/drawing/2014/main" id="{2571E441-1FFD-05F2-F4A6-2DFBCE22153A}"/>
              </a:ext>
            </a:extLst>
          </p:cNvPr>
          <p:cNvSpPr/>
          <p:nvPr/>
        </p:nvSpPr>
        <p:spPr>
          <a:xfrm>
            <a:off x="7951412" y="4788880"/>
            <a:ext cx="2015331" cy="503761"/>
          </a:xfrm>
          <a:prstGeom prst="rect">
            <a:avLst/>
          </a:prstGeom>
          <a:solidFill>
            <a:schemeClr val="tx1">
              <a:lumMod val="75000"/>
              <a:lumOff val="25000"/>
            </a:schemeClr>
          </a:solidFill>
          <a:ln>
            <a:solidFill>
              <a:schemeClr val="tx1"/>
            </a:solidFill>
          </a:ln>
          <a:effectLst/>
        </p:spPr>
        <p:style>
          <a:lnRef idx="0">
            <a:schemeClr val="accent3"/>
          </a:lnRef>
          <a:fillRef idx="3">
            <a:schemeClr val="accent3"/>
          </a:fillRef>
          <a:effectRef idx="3">
            <a:schemeClr val="accent3"/>
          </a:effectRef>
          <a:fontRef idx="minor">
            <a:schemeClr val="lt1"/>
          </a:fontRef>
        </p:style>
        <p:txBody>
          <a:bodyPr rtlCol="0" anchor="ctr"/>
          <a:lstStyle/>
          <a:p>
            <a:pPr lvl="0" algn="ctr">
              <a:defRPr/>
            </a:pPr>
            <a:r>
              <a:rPr lang="fr-FR" sz="1200" b="1" dirty="0">
                <a:latin typeface="Marianne" panose="02000000000000000000" pitchFamily="50" charset="0"/>
              </a:rPr>
              <a:t>La section technique de l’armée de Terre</a:t>
            </a:r>
            <a:r>
              <a:rPr lang="fr-FR" sz="1200" dirty="0">
                <a:latin typeface="Marianne" panose="02000000000000000000" pitchFamily="50" charset="0"/>
              </a:rPr>
              <a:t> </a:t>
            </a:r>
            <a:endParaRPr kumimoji="0" lang="fr-FR" sz="1000" b="0" i="0" u="none" strike="noStrike" kern="1200" cap="none" spc="0" normalizeH="0" baseline="0" noProof="0" dirty="0">
              <a:ln>
                <a:noFill/>
              </a:ln>
              <a:solidFill>
                <a:prstClr val="white"/>
              </a:solidFill>
              <a:effectLst/>
              <a:uLnTx/>
              <a:uFillTx/>
              <a:latin typeface="Marianne" panose="02000000000000000000" pitchFamily="50" charset="0"/>
            </a:endParaRPr>
          </a:p>
        </p:txBody>
      </p:sp>
      <p:sp>
        <p:nvSpPr>
          <p:cNvPr id="29" name="Rectangle 28"/>
          <p:cNvSpPr/>
          <p:nvPr/>
        </p:nvSpPr>
        <p:spPr>
          <a:xfrm>
            <a:off x="6351246" y="5828701"/>
            <a:ext cx="5215664" cy="461665"/>
          </a:xfrm>
          <a:prstGeom prst="rect">
            <a:avLst/>
          </a:prstGeom>
        </p:spPr>
        <p:txBody>
          <a:bodyPr wrap="square">
            <a:spAutoFit/>
          </a:bodyPr>
          <a:lstStyle/>
          <a:p>
            <a:pPr lvl="0" algn="ctr"/>
            <a:r>
              <a:rPr lang="fr-FR" sz="1200" b="1" dirty="0" smtClean="0">
                <a:latin typeface="Marianne" panose="02000000000000000000" pitchFamily="50" charset="0"/>
              </a:rPr>
              <a:t>Assurer </a:t>
            </a:r>
            <a:r>
              <a:rPr lang="fr-FR" sz="1200" b="1" dirty="0">
                <a:latin typeface="Marianne" panose="02000000000000000000" pitchFamily="50" charset="0"/>
              </a:rPr>
              <a:t>la conduite et le suivi des opérations d'armement </a:t>
            </a:r>
            <a:r>
              <a:rPr lang="fr-FR" sz="1200" dirty="0">
                <a:latin typeface="Marianne" panose="02000000000000000000" pitchFamily="50" charset="0"/>
              </a:rPr>
              <a:t>dès le stade de la conception et jusqu'au retrait du service des </a:t>
            </a:r>
            <a:r>
              <a:rPr lang="fr-FR" sz="1200" dirty="0" smtClean="0">
                <a:latin typeface="Marianne" panose="02000000000000000000" pitchFamily="50" charset="0"/>
              </a:rPr>
              <a:t>matériels.</a:t>
            </a:r>
            <a:r>
              <a:rPr lang="fr-FR" sz="1200" dirty="0" smtClean="0">
                <a:latin typeface="Marianne" panose="02000000000000000000" pitchFamily="50" charset="0"/>
                <a:sym typeface="Wingdings" panose="05000000000000000000" pitchFamily="2" charset="2"/>
              </a:rPr>
              <a:t> </a:t>
            </a:r>
            <a:endParaRPr lang="fr-FR" sz="1200" dirty="0">
              <a:latin typeface="Marianne" panose="02000000000000000000" pitchFamily="50" charset="0"/>
              <a:sym typeface="Wingdings" panose="05000000000000000000" pitchFamily="2" charset="2"/>
            </a:endParaRPr>
          </a:p>
        </p:txBody>
      </p:sp>
      <p:sp>
        <p:nvSpPr>
          <p:cNvPr id="30" name="Rectangle 29"/>
          <p:cNvSpPr/>
          <p:nvPr/>
        </p:nvSpPr>
        <p:spPr>
          <a:xfrm>
            <a:off x="711200" y="5644035"/>
            <a:ext cx="5215664" cy="830997"/>
          </a:xfrm>
          <a:prstGeom prst="rect">
            <a:avLst/>
          </a:prstGeom>
        </p:spPr>
        <p:txBody>
          <a:bodyPr wrap="square">
            <a:spAutoFit/>
          </a:bodyPr>
          <a:lstStyle/>
          <a:p>
            <a:pPr lvl="0" algn="ctr"/>
            <a:r>
              <a:rPr lang="fr-FR" sz="1200" b="1" dirty="0" smtClean="0">
                <a:latin typeface="Marianne" panose="02000000000000000000" pitchFamily="50" charset="0"/>
              </a:rPr>
              <a:t>Observatoire</a:t>
            </a:r>
            <a:r>
              <a:rPr lang="fr-FR" sz="1200" dirty="0" smtClean="0">
                <a:latin typeface="Marianne" panose="02000000000000000000" pitchFamily="50" charset="0"/>
              </a:rPr>
              <a:t> des conflits en cours </a:t>
            </a:r>
            <a:r>
              <a:rPr lang="fr-FR" sz="1200" dirty="0" smtClean="0">
                <a:latin typeface="Marianne" panose="02000000000000000000" pitchFamily="50" charset="0"/>
                <a:sym typeface="Wingdings" panose="05000000000000000000" pitchFamily="2" charset="2"/>
              </a:rPr>
              <a:t> e</a:t>
            </a:r>
            <a:r>
              <a:rPr lang="fr-FR" sz="1200" dirty="0" smtClean="0">
                <a:latin typeface="Marianne" panose="02000000000000000000" pitchFamily="50" charset="0"/>
              </a:rPr>
              <a:t>xpérimentations </a:t>
            </a:r>
            <a:r>
              <a:rPr lang="fr-FR" sz="1200" dirty="0">
                <a:latin typeface="Marianne" panose="02000000000000000000" pitchFamily="50" charset="0"/>
              </a:rPr>
              <a:t>en </a:t>
            </a:r>
            <a:r>
              <a:rPr lang="fr-FR" sz="1200" b="1" dirty="0">
                <a:latin typeface="Marianne" panose="02000000000000000000" pitchFamily="50" charset="0"/>
              </a:rPr>
              <a:t>doctrine et concepts d’emplois au profit des Forces </a:t>
            </a:r>
            <a:r>
              <a:rPr lang="fr-FR" sz="1200" b="1" dirty="0" smtClean="0">
                <a:latin typeface="Marianne" panose="02000000000000000000" pitchFamily="50" charset="0"/>
              </a:rPr>
              <a:t>terrestres</a:t>
            </a:r>
            <a:r>
              <a:rPr lang="fr-FR" sz="1200" dirty="0" smtClean="0">
                <a:latin typeface="Marianne" panose="02000000000000000000" pitchFamily="50" charset="0"/>
              </a:rPr>
              <a:t>, assure la </a:t>
            </a:r>
            <a:r>
              <a:rPr lang="fr-FR" sz="1200" b="1" dirty="0">
                <a:latin typeface="Marianne" panose="02000000000000000000" pitchFamily="50" charset="0"/>
              </a:rPr>
              <a:t>cohérence de développement des fonctions opérationnelles et celle des travaux avec l’interarmées et </a:t>
            </a:r>
            <a:r>
              <a:rPr lang="fr-FR" sz="1200" b="1" dirty="0" smtClean="0">
                <a:latin typeface="Marianne" panose="02000000000000000000" pitchFamily="50" charset="0"/>
              </a:rPr>
              <a:t>l’OTAN</a:t>
            </a:r>
            <a:r>
              <a:rPr lang="fr-FR" sz="1200" dirty="0" smtClean="0">
                <a:latin typeface="Marianne" panose="02000000000000000000" pitchFamily="50" charset="0"/>
              </a:rPr>
              <a:t>, pilote </a:t>
            </a:r>
            <a:r>
              <a:rPr lang="fr-FR" sz="1200" b="1" dirty="0" smtClean="0">
                <a:latin typeface="Marianne" panose="02000000000000000000" pitchFamily="50" charset="0"/>
              </a:rPr>
              <a:t>le </a:t>
            </a:r>
            <a:r>
              <a:rPr lang="fr-FR" sz="1200" b="1" dirty="0">
                <a:latin typeface="Marianne" panose="02000000000000000000" pitchFamily="50" charset="0"/>
              </a:rPr>
              <a:t>RETEX</a:t>
            </a:r>
            <a:r>
              <a:rPr lang="fr-FR" sz="1200" dirty="0">
                <a:latin typeface="Marianne" panose="02000000000000000000" pitchFamily="50" charset="0"/>
              </a:rPr>
              <a:t>.</a:t>
            </a:r>
          </a:p>
        </p:txBody>
      </p:sp>
      <p:sp>
        <p:nvSpPr>
          <p:cNvPr id="31" name="Rectangle 30"/>
          <p:cNvSpPr/>
          <p:nvPr/>
        </p:nvSpPr>
        <p:spPr>
          <a:xfrm>
            <a:off x="6896396" y="1773113"/>
            <a:ext cx="2276287" cy="461665"/>
          </a:xfrm>
          <a:prstGeom prst="rect">
            <a:avLst/>
          </a:prstGeom>
        </p:spPr>
        <p:txBody>
          <a:bodyPr wrap="square">
            <a:spAutoFit/>
          </a:bodyPr>
          <a:lstStyle/>
          <a:p>
            <a:pPr lvl="0" algn="ctr"/>
            <a:r>
              <a:rPr lang="fr-FR" sz="1200" dirty="0" smtClean="0">
                <a:latin typeface="Marianne" panose="02000000000000000000" pitchFamily="50" charset="0"/>
                <a:sym typeface="Wingdings" panose="05000000000000000000" pitchFamily="2" charset="2"/>
              </a:rPr>
              <a:t>GCA Bruno BARATZ</a:t>
            </a:r>
          </a:p>
          <a:p>
            <a:pPr lvl="0" algn="ctr"/>
            <a:r>
              <a:rPr lang="fr-FR" sz="1200" dirty="0" smtClean="0">
                <a:latin typeface="Marianne" panose="02000000000000000000" pitchFamily="50" charset="0"/>
                <a:sym typeface="Wingdings" panose="05000000000000000000" pitchFamily="2" charset="2"/>
              </a:rPr>
              <a:t>GDI Benoît VIDAUD </a:t>
            </a:r>
            <a:endParaRPr lang="fr-FR" sz="1200" dirty="0">
              <a:latin typeface="Marianne" panose="02000000000000000000" pitchFamily="50" charset="0"/>
              <a:sym typeface="Wingdings" panose="05000000000000000000" pitchFamily="2" charset="2"/>
            </a:endParaRPr>
          </a:p>
        </p:txBody>
      </p:sp>
    </p:spTree>
    <p:extLst>
      <p:ext uri="{BB962C8B-B14F-4D97-AF65-F5344CB8AC3E}">
        <p14:creationId xmlns:p14="http://schemas.microsoft.com/office/powerpoint/2010/main" val="110949125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72106"/>
            <a:ext cx="6858000" cy="12192000"/>
          </a:xfrm>
          <a:prstGeom prst="rect">
            <a:avLst/>
          </a:prstGeom>
          <a:noFill/>
        </p:spPr>
      </p:pic>
      <p:sp>
        <p:nvSpPr>
          <p:cNvPr id="16" name="Titre 1"/>
          <p:cNvSpPr txBox="1">
            <a:spLocks/>
          </p:cNvSpPr>
          <p:nvPr/>
        </p:nvSpPr>
        <p:spPr>
          <a:xfrm>
            <a:off x="1156228" y="302850"/>
            <a:ext cx="8869212" cy="63788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Préparation</a:t>
            </a:r>
            <a:r>
              <a:rPr kumimoji="0" lang="fr-FR" sz="2800" b="1" i="0" u="none" strike="noStrike" kern="1200" cap="none" spc="0" normalizeH="0" noProof="0" dirty="0" smtClean="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 </a:t>
            </a:r>
            <a:r>
              <a:rPr kumimoji="0" lang="fr-FR" sz="28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opérationnelle </a:t>
            </a:r>
            <a:r>
              <a:rPr kumimoji="0" lang="fr-FR"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durcie</a:t>
            </a:r>
          </a:p>
        </p:txBody>
      </p:sp>
      <p:sp>
        <p:nvSpPr>
          <p:cNvPr id="17" name="Diagonal Stripe 5">
            <a:extLst>
              <a:ext uri="{FF2B5EF4-FFF2-40B4-BE49-F238E27FC236}">
                <a16:creationId xmlns:a16="http://schemas.microsoft.com/office/drawing/2014/main" id="{2F8EF181-8616-4DEB-970D-253CCC13B254}"/>
              </a:ext>
            </a:extLst>
          </p:cNvPr>
          <p:cNvSpPr/>
          <p:nvPr/>
        </p:nvSpPr>
        <p:spPr>
          <a:xfrm rot="10800000">
            <a:off x="520169" y="3865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ag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49" y="5090410"/>
            <a:ext cx="2634251" cy="1755070"/>
          </a:xfrm>
          <a:prstGeom prst="rect">
            <a:avLst/>
          </a:prstGeom>
        </p:spPr>
      </p:pic>
      <p:pic>
        <p:nvPicPr>
          <p:cNvPr id="5" name="Imag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80262" y="-5208"/>
            <a:ext cx="2511738" cy="1684554"/>
          </a:xfrm>
          <a:prstGeom prst="rect">
            <a:avLst/>
          </a:prstGeom>
        </p:spPr>
      </p:pic>
      <p:sp>
        <p:nvSpPr>
          <p:cNvPr id="31" name="Rectangle 30">
            <a:extLst>
              <a:ext uri="{FF2B5EF4-FFF2-40B4-BE49-F238E27FC236}">
                <a16:creationId xmlns:a16="http://schemas.microsoft.com/office/drawing/2014/main" id="{C7592EE2-2E4F-4AA0-A85A-AD990E5F6535}"/>
              </a:ext>
            </a:extLst>
          </p:cNvPr>
          <p:cNvSpPr/>
          <p:nvPr/>
        </p:nvSpPr>
        <p:spPr>
          <a:xfrm rot="5400000">
            <a:off x="4552475" y="-1822516"/>
            <a:ext cx="2834643" cy="10320155"/>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19"/>
          <p:cNvSpPr/>
          <p:nvPr/>
        </p:nvSpPr>
        <p:spPr>
          <a:xfrm>
            <a:off x="941637" y="2064404"/>
            <a:ext cx="10308726" cy="2492990"/>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è"/>
              <a:tabLst/>
              <a:defRPr/>
            </a:pPr>
            <a:r>
              <a:rPr kumimoji="0" lang="fr-FR" sz="1200" b="0" i="1" u="none" strike="noStrike" kern="1200" cap="none" spc="0" normalizeH="0" baseline="0" noProof="0" dirty="0">
                <a:ln>
                  <a:noFill/>
                </a:ln>
                <a:solidFill>
                  <a:prstClr val="white"/>
                </a:solidFill>
                <a:effectLst/>
                <a:uLnTx/>
                <a:uFillTx/>
                <a:latin typeface="Marianne" panose="02000000000000000000" pitchFamily="50" charset="0"/>
                <a:ea typeface="+mn-ea"/>
                <a:cs typeface="+mn-cs"/>
              </a:rPr>
              <a:t>Pourquoi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white"/>
                </a:solidFill>
                <a:effectLst/>
                <a:uLnTx/>
                <a:uFillTx/>
                <a:latin typeface="Marianne" panose="02000000000000000000" pitchFamily="50" charset="0"/>
                <a:ea typeface="+mn-ea"/>
                <a:cs typeface="+mn-cs"/>
              </a:rPr>
              <a:t>Pour être apte à être engagé sans préavis dans des </a:t>
            </a:r>
            <a:r>
              <a:rPr kumimoji="0" lang="fr-FR" sz="1200" b="1" i="0" u="none" strike="noStrike" kern="1200" cap="none" spc="0" normalizeH="0" baseline="0" noProof="0" dirty="0">
                <a:ln>
                  <a:noFill/>
                </a:ln>
                <a:solidFill>
                  <a:prstClr val="white"/>
                </a:solidFill>
                <a:effectLst/>
                <a:uLnTx/>
                <a:uFillTx/>
                <a:latin typeface="Marianne" panose="02000000000000000000" pitchFamily="50" charset="0"/>
                <a:ea typeface="+mn-ea"/>
                <a:cs typeface="+mn-cs"/>
              </a:rPr>
              <a:t>combats les plus durs</a:t>
            </a:r>
            <a:r>
              <a:rPr kumimoji="0" lang="fr-FR" sz="1200" b="0" i="0" u="none" strike="noStrike" kern="1200" cap="none" spc="0" normalizeH="0" baseline="0" noProof="0" dirty="0">
                <a:ln>
                  <a:noFill/>
                </a:ln>
                <a:solidFill>
                  <a:prstClr val="white"/>
                </a:solidFill>
                <a:effectLst/>
                <a:uLnTx/>
                <a:uFillTx/>
                <a:latin typeface="Marianne" panose="02000000000000000000" pitchFamily="50" charset="0"/>
                <a:ea typeface="+mn-ea"/>
                <a:cs typeface="+mn-cs"/>
              </a:rPr>
              <a:t>, ce qui permet également d’être employé dans des contextes opérationnels plus variés.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white"/>
              </a:solidFill>
              <a:effectLst/>
              <a:uLnTx/>
              <a:uFillTx/>
              <a:latin typeface="Marianne" panose="02000000000000000000" pitchFamily="50"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è"/>
              <a:tabLst/>
              <a:defRPr/>
            </a:pPr>
            <a:r>
              <a:rPr kumimoji="0" lang="fr-FR" sz="1200" b="0" i="1" u="none" strike="noStrike" kern="1200" cap="none" spc="0" normalizeH="0" baseline="0" noProof="0" dirty="0">
                <a:ln>
                  <a:noFill/>
                </a:ln>
                <a:solidFill>
                  <a:prstClr val="white"/>
                </a:solidFill>
                <a:effectLst/>
                <a:uLnTx/>
                <a:uFillTx/>
                <a:latin typeface="Marianne" panose="02000000000000000000" pitchFamily="50" charset="0"/>
                <a:ea typeface="+mn-ea"/>
                <a:cs typeface="+mn-cs"/>
              </a:rPr>
              <a:t>Comment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white"/>
                </a:solidFill>
                <a:effectLst/>
                <a:uLnTx/>
                <a:uFillTx/>
                <a:latin typeface="Marianne" panose="02000000000000000000" pitchFamily="50" charset="0"/>
                <a:ea typeface="+mn-ea"/>
                <a:cs typeface="+mn-cs"/>
              </a:rPr>
              <a:t>En centre d’entraînement national, dans les centres d’aguerrissement outremer et par milieux (grand froid, zone urbaine, désert, jungle..) et au quotidien dans les régiments.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white"/>
              </a:solidFill>
              <a:effectLst/>
              <a:uLnTx/>
              <a:uFillTx/>
              <a:latin typeface="Marianne" panose="02000000000000000000" pitchFamily="50"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è"/>
              <a:tabLst/>
              <a:defRPr/>
            </a:pPr>
            <a:r>
              <a:rPr kumimoji="0" lang="fr-FR" sz="1200" b="0" i="1" u="none" strike="noStrike" kern="1200" cap="none" spc="0" normalizeH="0" baseline="0" noProof="0" dirty="0">
                <a:ln>
                  <a:noFill/>
                </a:ln>
                <a:solidFill>
                  <a:prstClr val="white"/>
                </a:solidFill>
                <a:effectLst/>
                <a:uLnTx/>
                <a:uFillTx/>
                <a:latin typeface="Marianne" panose="02000000000000000000" pitchFamily="50" charset="0"/>
                <a:ea typeface="+mn-ea"/>
                <a:cs typeface="+mn-cs"/>
              </a:rPr>
              <a:t>Quand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white"/>
                </a:solidFill>
                <a:effectLst/>
                <a:uLnTx/>
                <a:uFillTx/>
                <a:latin typeface="Marianne" panose="02000000000000000000" pitchFamily="50" charset="0"/>
                <a:ea typeface="+mn-ea"/>
                <a:cs typeface="+mn-cs"/>
              </a:rPr>
              <a:t>En permanence. Effort sur la réversibilité et la projection rapide (Europe en particulier).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white"/>
              </a:solidFill>
              <a:effectLst/>
              <a:uLnTx/>
              <a:uFillTx/>
              <a:latin typeface="Marianne" panose="02000000000000000000" pitchFamily="50"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è"/>
              <a:tabLst/>
              <a:defRPr/>
            </a:pPr>
            <a:r>
              <a:rPr kumimoji="0" lang="fr-FR" sz="1200" b="0" i="1" u="none" strike="noStrike" kern="1200" cap="none" spc="0" normalizeH="0" baseline="0" noProof="0" dirty="0">
                <a:ln>
                  <a:noFill/>
                </a:ln>
                <a:solidFill>
                  <a:prstClr val="white"/>
                </a:solidFill>
                <a:effectLst/>
                <a:uLnTx/>
                <a:uFillTx/>
                <a:latin typeface="Marianne" panose="02000000000000000000" pitchFamily="50" charset="0"/>
                <a:ea typeface="+mn-ea"/>
                <a:cs typeface="+mn-cs"/>
              </a:rPr>
              <a:t>Avec qui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white"/>
                </a:solidFill>
                <a:effectLst/>
                <a:uLnTx/>
                <a:uFillTx/>
                <a:latin typeface="Marianne" panose="02000000000000000000" pitchFamily="50" charset="0"/>
                <a:ea typeface="+mn-ea"/>
                <a:cs typeface="+mn-cs"/>
              </a:rPr>
              <a:t>En </a:t>
            </a:r>
            <a:r>
              <a:rPr kumimoji="0" lang="fr-FR" sz="1200" b="0" i="0" u="none" strike="noStrike" kern="1200" cap="none" spc="0" normalizeH="0" baseline="0" noProof="0" dirty="0" smtClean="0">
                <a:ln>
                  <a:noFill/>
                </a:ln>
                <a:solidFill>
                  <a:prstClr val="white"/>
                </a:solidFill>
                <a:effectLst/>
                <a:uLnTx/>
                <a:uFillTx/>
                <a:latin typeface="Marianne" panose="02000000000000000000" pitchFamily="50" charset="0"/>
                <a:ea typeface="+mn-ea"/>
                <a:cs typeface="+mn-cs"/>
              </a:rPr>
              <a:t>autonomie </a:t>
            </a:r>
            <a:r>
              <a:rPr kumimoji="0" lang="fr-FR" sz="1200" b="0" i="0" u="none" strike="noStrike" kern="1200" cap="none" spc="0" normalizeH="0" baseline="0" noProof="0" dirty="0">
                <a:ln>
                  <a:noFill/>
                </a:ln>
                <a:solidFill>
                  <a:prstClr val="white"/>
                </a:solidFill>
                <a:effectLst/>
                <a:uLnTx/>
                <a:uFillTx/>
                <a:latin typeface="Marianne" panose="02000000000000000000" pitchFamily="50" charset="0"/>
                <a:ea typeface="+mn-ea"/>
                <a:cs typeface="+mn-cs"/>
              </a:rPr>
              <a:t>ou avec nos alliés, en profitant des grands exercices pour renforcer l’interopérabilité des postes de commandement.</a:t>
            </a:r>
          </a:p>
        </p:txBody>
      </p:sp>
      <p:sp>
        <p:nvSpPr>
          <p:cNvPr id="21" name="Rectangle 20">
            <a:extLst>
              <a:ext uri="{FF2B5EF4-FFF2-40B4-BE49-F238E27FC236}">
                <a16:creationId xmlns:a16="http://schemas.microsoft.com/office/drawing/2014/main" id="{0838728B-7673-5FA0-85D6-D3A3FD6FF261}"/>
              </a:ext>
            </a:extLst>
          </p:cNvPr>
          <p:cNvSpPr/>
          <p:nvPr/>
        </p:nvSpPr>
        <p:spPr>
          <a:xfrm rot="5400000">
            <a:off x="10096456" y="-416194"/>
            <a:ext cx="1679347" cy="2511738"/>
          </a:xfrm>
          <a:prstGeom prst="rect">
            <a:avLst/>
          </a:prstGeom>
          <a:solidFill>
            <a:srgbClr val="002625">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Google Shape;153;p8">
            <a:extLst>
              <a:ext uri="{FF2B5EF4-FFF2-40B4-BE49-F238E27FC236}">
                <a16:creationId xmlns:a16="http://schemas.microsoft.com/office/drawing/2014/main" id="{7E5D2C01-5371-5441-AD1E-C04249644C36}"/>
              </a:ext>
            </a:extLst>
          </p:cNvPr>
          <p:cNvSpPr txBox="1"/>
          <p:nvPr/>
        </p:nvSpPr>
        <p:spPr>
          <a:xfrm>
            <a:off x="10116639" y="6543082"/>
            <a:ext cx="2075361" cy="2154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Calibri"/>
              <a:buNone/>
            </a:pPr>
            <a:r>
              <a:rPr lang="fr-FR" sz="800" dirty="0" smtClean="0">
                <a:latin typeface="Calibri"/>
                <a:ea typeface="Calibri"/>
                <a:cs typeface="Calibri"/>
                <a:sym typeface="Calibri"/>
              </a:rPr>
              <a:t>Source </a:t>
            </a:r>
            <a:r>
              <a:rPr lang="fr-FR" sz="800" dirty="0">
                <a:latin typeface="Calibri"/>
                <a:ea typeface="Calibri"/>
                <a:cs typeface="Calibri"/>
                <a:sym typeface="Calibri"/>
              </a:rPr>
              <a:t>: </a:t>
            </a:r>
            <a:r>
              <a:rPr lang="fr-FR" sz="800" dirty="0" smtClean="0">
                <a:latin typeface="Calibri"/>
                <a:ea typeface="Calibri"/>
                <a:cs typeface="Calibri"/>
                <a:sym typeface="Calibri"/>
              </a:rPr>
              <a:t>Présentation </a:t>
            </a:r>
            <a:r>
              <a:rPr lang="fr-FR" sz="800" dirty="0">
                <a:latin typeface="Calibri"/>
                <a:ea typeface="Calibri"/>
                <a:cs typeface="Calibri"/>
                <a:sym typeface="Calibri"/>
              </a:rPr>
              <a:t>transfo </a:t>
            </a:r>
            <a:r>
              <a:rPr lang="fr-FR" sz="800" dirty="0" err="1">
                <a:latin typeface="Calibri"/>
                <a:ea typeface="Calibri"/>
                <a:cs typeface="Calibri"/>
                <a:sym typeface="Calibri"/>
              </a:rPr>
              <a:t>adT</a:t>
            </a:r>
            <a:endParaRPr sz="1400" dirty="0"/>
          </a:p>
        </p:txBody>
      </p:sp>
    </p:spTree>
    <p:extLst>
      <p:ext uri="{BB962C8B-B14F-4D97-AF65-F5344CB8AC3E}">
        <p14:creationId xmlns:p14="http://schemas.microsoft.com/office/powerpoint/2010/main" val="398059885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6" name="Titre 1"/>
          <p:cNvSpPr txBox="1">
            <a:spLocks/>
          </p:cNvSpPr>
          <p:nvPr/>
        </p:nvSpPr>
        <p:spPr>
          <a:xfrm>
            <a:off x="1075546" y="302850"/>
            <a:ext cx="8869212" cy="63788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Focus </a:t>
            </a:r>
            <a:r>
              <a:rPr kumimoji="0" lang="fr-FR" sz="2800" b="1" i="0" u="none" strike="noStrike" kern="1200" cap="none" spc="0" normalizeH="0" noProof="0" dirty="0" smtClean="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 Commandement Terre Europe</a:t>
            </a:r>
            <a:endParaRPr kumimoji="0" lang="fr-FR"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endParaRPr>
          </a:p>
        </p:txBody>
      </p:sp>
      <p:sp>
        <p:nvSpPr>
          <p:cNvPr id="17" name="Diagonal Stripe 5">
            <a:extLst>
              <a:ext uri="{FF2B5EF4-FFF2-40B4-BE49-F238E27FC236}">
                <a16:creationId xmlns:a16="http://schemas.microsoft.com/office/drawing/2014/main" id="{2F8EF181-8616-4DEB-970D-253CCC13B254}"/>
              </a:ext>
            </a:extLst>
          </p:cNvPr>
          <p:cNvSpPr/>
          <p:nvPr/>
        </p:nvSpPr>
        <p:spPr>
          <a:xfrm rot="10800000">
            <a:off x="520169" y="3865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C7592EE2-2E4F-4AA0-A85A-AD990E5F6535}"/>
              </a:ext>
            </a:extLst>
          </p:cNvPr>
          <p:cNvSpPr/>
          <p:nvPr/>
        </p:nvSpPr>
        <p:spPr>
          <a:xfrm rot="5400000">
            <a:off x="5178693" y="-3360180"/>
            <a:ext cx="2062920" cy="11379975"/>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19"/>
          <p:cNvSpPr/>
          <p:nvPr/>
        </p:nvSpPr>
        <p:spPr>
          <a:xfrm>
            <a:off x="735852" y="1538931"/>
            <a:ext cx="10720296" cy="1569660"/>
          </a:xfrm>
          <a:prstGeom prst="rect">
            <a:avLst/>
          </a:prstGeom>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fr-FR" sz="1200" i="0" u="none" strike="noStrike" kern="1200" cap="none" spc="0" normalizeH="0" baseline="0" noProof="0" dirty="0" smtClean="0">
                <a:ln>
                  <a:noFill/>
                </a:ln>
                <a:solidFill>
                  <a:schemeClr val="bg1"/>
                </a:solidFill>
                <a:effectLst/>
                <a:uLnTx/>
                <a:uFillTx/>
                <a:latin typeface="Marianne" panose="02000000000000000000"/>
              </a:rPr>
              <a:t>Dédié</a:t>
            </a:r>
            <a:r>
              <a:rPr kumimoji="0" lang="fr-FR" sz="1200" i="0" u="none" strike="noStrike" kern="1200" cap="none" spc="0" normalizeH="0" noProof="0" dirty="0" smtClean="0">
                <a:ln>
                  <a:noFill/>
                </a:ln>
                <a:solidFill>
                  <a:schemeClr val="bg1"/>
                </a:solidFill>
                <a:effectLst/>
                <a:uLnTx/>
                <a:uFillTx/>
                <a:latin typeface="Marianne" panose="02000000000000000000"/>
              </a:rPr>
              <a:t> aux opérations aéroterrestres en Europe </a:t>
            </a:r>
            <a:r>
              <a:rPr lang="fr-FR" sz="1200" dirty="0" smtClean="0">
                <a:solidFill>
                  <a:schemeClr val="bg1"/>
                </a:solidFill>
                <a:latin typeface="Marianne" panose="02000000000000000000"/>
              </a:rPr>
              <a:t>:</a:t>
            </a:r>
          </a:p>
          <a:p>
            <a:pPr marR="0" lvl="0" algn="l" defTabSz="914400" rtl="0" eaLnBrk="1" fontAlgn="auto" latinLnBrk="0" hangingPunct="1">
              <a:lnSpc>
                <a:spcPct val="100000"/>
              </a:lnSpc>
              <a:spcBef>
                <a:spcPts val="0"/>
              </a:spcBef>
              <a:spcAft>
                <a:spcPts val="0"/>
              </a:spcAft>
              <a:buClrTx/>
              <a:buSzTx/>
              <a:tabLst/>
              <a:defRPr/>
            </a:pPr>
            <a:endParaRPr lang="fr-FR" sz="1200" b="1" dirty="0" smtClean="0">
              <a:solidFill>
                <a:schemeClr val="bg1"/>
              </a:solidFill>
              <a:latin typeface="Marianne" panose="02000000000000000000"/>
            </a:endParaRPr>
          </a:p>
          <a:p>
            <a:pPr marL="285750" indent="-285750">
              <a:buFont typeface="Wingdings" panose="05000000000000000000" pitchFamily="2" charset="2"/>
              <a:buChar char="à"/>
            </a:pPr>
            <a:r>
              <a:rPr lang="fr-FR" sz="1200" dirty="0" smtClean="0">
                <a:solidFill>
                  <a:schemeClr val="bg1"/>
                </a:solidFill>
                <a:latin typeface="Marianne" panose="02000000000000000000"/>
              </a:rPr>
              <a:t>Exerce un contrôle </a:t>
            </a:r>
            <a:r>
              <a:rPr lang="fr-FR" sz="1200" dirty="0">
                <a:solidFill>
                  <a:schemeClr val="bg1"/>
                </a:solidFill>
                <a:latin typeface="Marianne" panose="02000000000000000000"/>
              </a:rPr>
              <a:t>opérationnel </a:t>
            </a:r>
            <a:r>
              <a:rPr lang="fr-FR" sz="1200" dirty="0" smtClean="0">
                <a:solidFill>
                  <a:schemeClr val="bg1"/>
                </a:solidFill>
                <a:latin typeface="Marianne" panose="02000000000000000000"/>
              </a:rPr>
              <a:t>d’unités </a:t>
            </a:r>
            <a:r>
              <a:rPr lang="fr-FR" sz="1200" dirty="0">
                <a:solidFill>
                  <a:schemeClr val="bg1"/>
                </a:solidFill>
                <a:latin typeface="Marianne" panose="02000000000000000000"/>
              </a:rPr>
              <a:t>Terre déployées en </a:t>
            </a:r>
            <a:r>
              <a:rPr lang="fr-FR" sz="1200" dirty="0" smtClean="0">
                <a:solidFill>
                  <a:schemeClr val="bg1"/>
                </a:solidFill>
                <a:latin typeface="Marianne" panose="02000000000000000000"/>
              </a:rPr>
              <a:t>Europe </a:t>
            </a:r>
          </a:p>
          <a:p>
            <a:pPr marL="285750" indent="-285750">
              <a:buFont typeface="Wingdings" panose="05000000000000000000" pitchFamily="2" charset="2"/>
              <a:buChar char="à"/>
            </a:pPr>
            <a:r>
              <a:rPr lang="fr-FR" sz="1200" dirty="0" smtClean="0">
                <a:solidFill>
                  <a:schemeClr val="bg1"/>
                </a:solidFill>
                <a:latin typeface="Marianne" panose="02000000000000000000"/>
              </a:rPr>
              <a:t>Assure la </a:t>
            </a:r>
            <a:r>
              <a:rPr lang="fr-FR" sz="1200" dirty="0">
                <a:solidFill>
                  <a:schemeClr val="bg1"/>
                </a:solidFill>
                <a:latin typeface="Marianne" panose="02000000000000000000"/>
              </a:rPr>
              <a:t>cohérence de l’emploi des forces terrestres françaises dans les activités interalliées ou en </a:t>
            </a:r>
            <a:r>
              <a:rPr lang="fr-FR" sz="1200" dirty="0" smtClean="0">
                <a:solidFill>
                  <a:schemeClr val="bg1"/>
                </a:solidFill>
                <a:latin typeface="Marianne" panose="02000000000000000000"/>
              </a:rPr>
              <a:t>coalition</a:t>
            </a:r>
            <a:endParaRPr lang="fr-FR" sz="1200" dirty="0">
              <a:solidFill>
                <a:schemeClr val="bg1"/>
              </a:solidFill>
              <a:latin typeface="Marianne" panose="02000000000000000000"/>
            </a:endParaRPr>
          </a:p>
          <a:p>
            <a:pPr marL="285750" indent="-285750">
              <a:buFont typeface="Wingdings" panose="05000000000000000000" pitchFamily="2" charset="2"/>
              <a:buChar char="à"/>
            </a:pPr>
            <a:r>
              <a:rPr lang="fr-FR" sz="1200" dirty="0" smtClean="0">
                <a:solidFill>
                  <a:schemeClr val="bg1"/>
                </a:solidFill>
                <a:latin typeface="Marianne" panose="02000000000000000000"/>
              </a:rPr>
              <a:t>Participe à </a:t>
            </a:r>
            <a:r>
              <a:rPr lang="fr-FR" sz="1200" dirty="0">
                <a:solidFill>
                  <a:schemeClr val="bg1"/>
                </a:solidFill>
                <a:latin typeface="Marianne" panose="02000000000000000000"/>
              </a:rPr>
              <a:t>la planification et le déploiement des unités françaises dans sa zone de </a:t>
            </a:r>
            <a:r>
              <a:rPr lang="fr-FR" sz="1200" dirty="0" smtClean="0">
                <a:solidFill>
                  <a:schemeClr val="bg1"/>
                </a:solidFill>
                <a:latin typeface="Marianne" panose="02000000000000000000"/>
              </a:rPr>
              <a:t>responsabilité</a:t>
            </a:r>
          </a:p>
          <a:p>
            <a:endParaRPr lang="fr-FR" sz="1200" dirty="0">
              <a:solidFill>
                <a:schemeClr val="bg1"/>
              </a:solidFill>
              <a:latin typeface="Marianne" panose="02000000000000000000"/>
            </a:endParaRPr>
          </a:p>
          <a:p>
            <a:r>
              <a:rPr lang="fr-FR" sz="1200" dirty="0">
                <a:solidFill>
                  <a:schemeClr val="bg1"/>
                </a:solidFill>
                <a:latin typeface="Marianne" panose="02000000000000000000"/>
              </a:rPr>
              <a:t>Avec la création du CTE, la France se dote d’un outil de commandement terrestre qui participe pleinement à la sécurité européenne et offre aux alliés un haut niveau d’expertise et d’échanges renforçant notre interopérabilité</a:t>
            </a:r>
            <a:r>
              <a:rPr lang="fr-FR" sz="1200" dirty="0" smtClean="0">
                <a:solidFill>
                  <a:schemeClr val="bg1"/>
                </a:solidFill>
                <a:latin typeface="Marianne" panose="02000000000000000000"/>
              </a:rPr>
              <a:t>.</a:t>
            </a:r>
          </a:p>
        </p:txBody>
      </p:sp>
      <p:sp>
        <p:nvSpPr>
          <p:cNvPr id="7" name="Google Shape;153;p8">
            <a:extLst>
              <a:ext uri="{FF2B5EF4-FFF2-40B4-BE49-F238E27FC236}">
                <a16:creationId xmlns:a16="http://schemas.microsoft.com/office/drawing/2014/main" id="{7E5D2C01-5371-5441-AD1E-C04249644C36}"/>
              </a:ext>
            </a:extLst>
          </p:cNvPr>
          <p:cNvSpPr txBox="1"/>
          <p:nvPr/>
        </p:nvSpPr>
        <p:spPr>
          <a:xfrm>
            <a:off x="9575795" y="6545452"/>
            <a:ext cx="2810934" cy="24618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Calibri"/>
              <a:buNone/>
            </a:pPr>
            <a:r>
              <a:rPr lang="fr-FR" sz="1000" dirty="0" smtClean="0">
                <a:latin typeface="Calibri"/>
                <a:ea typeface="Calibri"/>
                <a:cs typeface="Calibri"/>
                <a:sym typeface="Calibri"/>
              </a:rPr>
              <a:t>Source : Hors-série Terre </a:t>
            </a:r>
            <a:r>
              <a:rPr lang="fr-FR" sz="1000" dirty="0" err="1" smtClean="0">
                <a:latin typeface="Calibri"/>
                <a:ea typeface="Calibri"/>
                <a:cs typeface="Calibri"/>
                <a:sym typeface="Calibri"/>
              </a:rPr>
              <a:t>Mag</a:t>
            </a:r>
            <a:r>
              <a:rPr lang="fr-FR" sz="1000" dirty="0" smtClean="0">
                <a:latin typeface="Calibri"/>
                <a:ea typeface="Calibri"/>
                <a:cs typeface="Calibri"/>
                <a:sym typeface="Calibri"/>
              </a:rPr>
              <a:t>  décembre 2023</a:t>
            </a:r>
            <a:endParaRPr dirty="0"/>
          </a:p>
        </p:txBody>
      </p:sp>
      <p:pic>
        <p:nvPicPr>
          <p:cNvPr id="2" name="Imag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97490" y="3718883"/>
            <a:ext cx="4997020" cy="2775397"/>
          </a:xfrm>
          <a:prstGeom prst="rect">
            <a:avLst/>
          </a:prstGeom>
        </p:spPr>
      </p:pic>
    </p:spTree>
    <p:extLst>
      <p:ext uri="{BB962C8B-B14F-4D97-AF65-F5344CB8AC3E}">
        <p14:creationId xmlns:p14="http://schemas.microsoft.com/office/powerpoint/2010/main" val="94981139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6" name="Titre 1"/>
          <p:cNvSpPr txBox="1">
            <a:spLocks/>
          </p:cNvSpPr>
          <p:nvPr/>
        </p:nvSpPr>
        <p:spPr>
          <a:xfrm>
            <a:off x="1102440" y="254673"/>
            <a:ext cx="8048732" cy="63788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FR" sz="2800" b="1" dirty="0" smtClean="0">
                <a:solidFill>
                  <a:prstClr val="black"/>
                </a:solidFill>
                <a:effectLst>
                  <a:outerShdw blurRad="38100" dist="38100" dir="2700000" algn="tl">
                    <a:srgbClr val="000000">
                      <a:alpha val="43137"/>
                    </a:srgbClr>
                  </a:outerShdw>
                </a:effectLst>
                <a:latin typeface="Marianne" panose="02000000000000000000" pitchFamily="50" charset="0"/>
              </a:rPr>
              <a:t>Manœuvre RH : Focus jeunesse </a:t>
            </a:r>
            <a:endParaRPr kumimoji="0" lang="fr-FR"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endParaRPr>
          </a:p>
        </p:txBody>
      </p:sp>
      <p:sp>
        <p:nvSpPr>
          <p:cNvPr id="17" name="Diagonal Stripe 5">
            <a:extLst>
              <a:ext uri="{FF2B5EF4-FFF2-40B4-BE49-F238E27FC236}">
                <a16:creationId xmlns:a16="http://schemas.microsoft.com/office/drawing/2014/main" id="{2F8EF181-8616-4DEB-970D-253CCC13B254}"/>
              </a:ext>
            </a:extLst>
          </p:cNvPr>
          <p:cNvSpPr/>
          <p:nvPr/>
        </p:nvSpPr>
        <p:spPr>
          <a:xfrm rot="10800000">
            <a:off x="520169" y="3865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Google Shape;153;p8">
            <a:extLst>
              <a:ext uri="{FF2B5EF4-FFF2-40B4-BE49-F238E27FC236}">
                <a16:creationId xmlns:a16="http://schemas.microsoft.com/office/drawing/2014/main" id="{4B172131-5DA8-69F9-5C33-87833EA539AB}"/>
              </a:ext>
            </a:extLst>
          </p:cNvPr>
          <p:cNvSpPr txBox="1"/>
          <p:nvPr/>
        </p:nvSpPr>
        <p:spPr>
          <a:xfrm>
            <a:off x="10347423" y="6573243"/>
            <a:ext cx="2075361" cy="2154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Calibri"/>
              <a:buNone/>
            </a:pPr>
            <a:r>
              <a:rPr lang="fr-FR" sz="800" dirty="0" smtClean="0">
                <a:latin typeface="Calibri"/>
                <a:ea typeface="Calibri"/>
                <a:cs typeface="Calibri"/>
                <a:sym typeface="Calibri"/>
              </a:rPr>
              <a:t>Source </a:t>
            </a:r>
            <a:r>
              <a:rPr lang="fr-FR" sz="800" dirty="0">
                <a:latin typeface="Calibri"/>
                <a:ea typeface="Calibri"/>
                <a:cs typeface="Calibri"/>
                <a:sym typeface="Calibri"/>
              </a:rPr>
              <a:t>: </a:t>
            </a:r>
            <a:r>
              <a:rPr lang="fr-FR" sz="800" dirty="0" smtClean="0">
                <a:latin typeface="Calibri"/>
                <a:ea typeface="Calibri"/>
                <a:cs typeface="Calibri"/>
                <a:sym typeface="Calibri"/>
              </a:rPr>
              <a:t>Terre </a:t>
            </a:r>
            <a:r>
              <a:rPr lang="fr-FR" sz="800" dirty="0" err="1" smtClean="0">
                <a:latin typeface="Calibri"/>
                <a:ea typeface="Calibri"/>
                <a:cs typeface="Calibri"/>
                <a:sym typeface="Calibri"/>
              </a:rPr>
              <a:t>Mag</a:t>
            </a:r>
            <a:r>
              <a:rPr lang="fr-FR" sz="800" dirty="0" smtClean="0">
                <a:latin typeface="Calibri"/>
                <a:ea typeface="Calibri"/>
                <a:cs typeface="Calibri"/>
                <a:sym typeface="Calibri"/>
              </a:rPr>
              <a:t> décembre 2023</a:t>
            </a:r>
            <a:endParaRPr sz="1400" dirty="0"/>
          </a:p>
        </p:txBody>
      </p:sp>
      <p:sp>
        <p:nvSpPr>
          <p:cNvPr id="10" name="Rectangle 9">
            <a:extLst>
              <a:ext uri="{FF2B5EF4-FFF2-40B4-BE49-F238E27FC236}">
                <a16:creationId xmlns:a16="http://schemas.microsoft.com/office/drawing/2014/main" id="{C7592EE2-2E4F-4AA0-A85A-AD990E5F6535}"/>
              </a:ext>
            </a:extLst>
          </p:cNvPr>
          <p:cNvSpPr/>
          <p:nvPr/>
        </p:nvSpPr>
        <p:spPr>
          <a:xfrm rot="5400000">
            <a:off x="5384653" y="-3713019"/>
            <a:ext cx="1651002" cy="11379975"/>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p:cNvSpPr/>
          <p:nvPr/>
        </p:nvSpPr>
        <p:spPr>
          <a:xfrm>
            <a:off x="579434" y="1271524"/>
            <a:ext cx="11308845" cy="1384995"/>
          </a:xfrm>
          <a:prstGeom prst="rect">
            <a:avLst/>
          </a:prstGeom>
        </p:spPr>
        <p:txBody>
          <a:bodyPr wrap="square">
            <a:spAutoFit/>
          </a:bodyPr>
          <a:lstStyle/>
          <a:p>
            <a:pPr lvl="0">
              <a:defRPr/>
            </a:pPr>
            <a:r>
              <a:rPr lang="fr-FR" sz="1200" b="1" dirty="0" smtClean="0">
                <a:solidFill>
                  <a:schemeClr val="bg1"/>
                </a:solidFill>
                <a:latin typeface="Marianne" panose="02000000000000000000"/>
              </a:rPr>
              <a:t>DRHAT</a:t>
            </a:r>
            <a:r>
              <a:rPr lang="fr-FR" sz="1200" dirty="0" smtClean="0">
                <a:solidFill>
                  <a:schemeClr val="bg1"/>
                </a:solidFill>
                <a:latin typeface="Marianne" panose="02000000000000000000"/>
              </a:rPr>
              <a:t> se prépare au triple défi des effectifs, des compétences et de la condition militaire : </a:t>
            </a:r>
          </a:p>
          <a:p>
            <a:pPr lvl="0">
              <a:defRPr/>
            </a:pPr>
            <a:endParaRPr lang="fr-FR" sz="1200" dirty="0" smtClean="0">
              <a:solidFill>
                <a:schemeClr val="bg1"/>
              </a:solidFill>
              <a:latin typeface="Marianne" panose="0200000000000000000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kumimoji="0" lang="fr-FR" sz="1200" i="0" u="none" strike="noStrike" kern="1200" cap="none" spc="0" normalizeH="0" baseline="0" noProof="0" dirty="0" smtClean="0">
                <a:ln>
                  <a:noFill/>
                </a:ln>
                <a:solidFill>
                  <a:schemeClr val="bg1"/>
                </a:solidFill>
                <a:effectLst/>
                <a:uLnTx/>
                <a:uFillTx/>
                <a:latin typeface="Marianne" panose="02000000000000000000"/>
              </a:rPr>
              <a:t>Mieux</a:t>
            </a:r>
            <a:r>
              <a:rPr kumimoji="0" lang="fr-FR" sz="1200" i="0" u="none" strike="noStrike" kern="1200" cap="none" spc="0" normalizeH="0" noProof="0" dirty="0" smtClean="0">
                <a:ln>
                  <a:noFill/>
                </a:ln>
                <a:solidFill>
                  <a:schemeClr val="bg1"/>
                </a:solidFill>
                <a:effectLst/>
                <a:uLnTx/>
                <a:uFillTx/>
                <a:latin typeface="Marianne" panose="02000000000000000000"/>
              </a:rPr>
              <a:t> assurer </a:t>
            </a:r>
            <a:r>
              <a:rPr lang="fr-FR" sz="1200" dirty="0" smtClean="0">
                <a:solidFill>
                  <a:schemeClr val="bg1"/>
                </a:solidFill>
                <a:latin typeface="Marianne" panose="02000000000000000000"/>
              </a:rPr>
              <a:t>la cohérence entre le recrutement, la mobilité, les parcours de formation, la condition militaire, l’accompagnement des soldats et de leurs familles…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kumimoji="0" lang="fr-FR" sz="1200" i="0" u="none" strike="noStrike" kern="1200" cap="none" spc="0" normalizeH="0" baseline="0" noProof="0" dirty="0" smtClean="0">
                <a:ln>
                  <a:noFill/>
                </a:ln>
                <a:solidFill>
                  <a:schemeClr val="bg1"/>
                </a:solidFill>
                <a:effectLst/>
                <a:uLnTx/>
                <a:uFillTx/>
                <a:latin typeface="Marianne" panose="02000000000000000000"/>
              </a:rPr>
              <a:t>Offrir</a:t>
            </a:r>
            <a:r>
              <a:rPr kumimoji="0" lang="fr-FR" sz="1200" i="0" u="none" strike="noStrike" kern="1200" cap="none" spc="0" normalizeH="0" noProof="0" dirty="0" smtClean="0">
                <a:ln>
                  <a:noFill/>
                </a:ln>
                <a:solidFill>
                  <a:schemeClr val="bg1"/>
                </a:solidFill>
                <a:effectLst/>
                <a:uLnTx/>
                <a:uFillTx/>
                <a:latin typeface="Marianne" panose="02000000000000000000"/>
              </a:rPr>
              <a:t> aux chefs les conditions d’une véritable RH de commandement leur permettant d’assurer pleinement leurs responsabilités; </a:t>
            </a:r>
            <a:r>
              <a:rPr lang="fr-FR" sz="1200" dirty="0">
                <a:solidFill>
                  <a:schemeClr val="bg1"/>
                </a:solidFill>
                <a:latin typeface="Marianne" panose="02000000000000000000"/>
              </a:rPr>
              <a:t>l</a:t>
            </a:r>
            <a:r>
              <a:rPr kumimoji="0" lang="fr-FR" sz="1200" i="0" u="none" strike="noStrike" kern="1200" cap="none" spc="0" normalizeH="0" baseline="0" noProof="0" dirty="0" smtClean="0">
                <a:ln>
                  <a:noFill/>
                </a:ln>
                <a:solidFill>
                  <a:schemeClr val="bg1"/>
                </a:solidFill>
                <a:effectLst/>
                <a:uLnTx/>
                <a:uFillTx/>
                <a:latin typeface="Marianne" panose="02000000000000000000"/>
              </a:rPr>
              <a:t>e</a:t>
            </a:r>
            <a:r>
              <a:rPr kumimoji="0" lang="fr-FR" sz="1200" i="0" u="none" strike="noStrike" kern="1200" cap="none" spc="0" normalizeH="0" noProof="0" dirty="0" smtClean="0">
                <a:ln>
                  <a:noFill/>
                </a:ln>
                <a:solidFill>
                  <a:schemeClr val="bg1"/>
                </a:solidFill>
                <a:effectLst/>
                <a:uLnTx/>
                <a:uFillTx/>
                <a:latin typeface="Marianne" panose="02000000000000000000"/>
              </a:rPr>
              <a:t> style de commandement participant à la fidélisation.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fr-FR" sz="1200" dirty="0" smtClean="0">
                <a:solidFill>
                  <a:schemeClr val="bg1"/>
                </a:solidFill>
                <a:latin typeface="Marianne" panose="02000000000000000000"/>
              </a:rPr>
              <a:t>Développer et moderniser les outils (dématérialisation, automatisation de tâches…)</a:t>
            </a:r>
            <a:endParaRPr kumimoji="0" lang="fr-FR" sz="1200" i="0" u="none" strike="noStrike" kern="1200" cap="none" spc="0" normalizeH="0" noProof="0" dirty="0" smtClean="0">
              <a:ln>
                <a:noFill/>
              </a:ln>
              <a:solidFill>
                <a:schemeClr val="bg1"/>
              </a:solidFill>
              <a:effectLst/>
              <a:uLnTx/>
              <a:uFillTx/>
              <a:latin typeface="Marianne" panose="02000000000000000000"/>
            </a:endParaRPr>
          </a:p>
        </p:txBody>
      </p:sp>
      <p:pic>
        <p:nvPicPr>
          <p:cNvPr id="18" name="Espace réservé du contenu 3">
            <a:extLst>
              <a:ext uri="{FF2B5EF4-FFF2-40B4-BE49-F238E27FC236}">
                <a16:creationId xmlns:a16="http://schemas.microsoft.com/office/drawing/2014/main" id="{2E1F30AA-4CAF-1CC4-4E45-373D3E3FF2E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1998" y="3018357"/>
            <a:ext cx="5924181" cy="3554886"/>
          </a:xfrm>
          <a:prstGeom prst="rect">
            <a:avLst/>
          </a:prstGeom>
          <a:ln>
            <a:noFill/>
          </a:ln>
          <a:effectLst>
            <a:outerShdw blurRad="292100" dist="139700" dir="2700000" algn="tl" rotWithShape="0">
              <a:srgbClr val="333333">
                <a:alpha val="65000"/>
              </a:srgbClr>
            </a:outerShdw>
          </a:effectLst>
        </p:spPr>
      </p:pic>
      <p:sp>
        <p:nvSpPr>
          <p:cNvPr id="21" name="Rectangle 20">
            <a:extLst>
              <a:ext uri="{FF2B5EF4-FFF2-40B4-BE49-F238E27FC236}">
                <a16:creationId xmlns:a16="http://schemas.microsoft.com/office/drawing/2014/main" id="{C6A5C6BF-653A-6047-B357-4C310E398A3F}"/>
              </a:ext>
            </a:extLst>
          </p:cNvPr>
          <p:cNvSpPr/>
          <p:nvPr/>
        </p:nvSpPr>
        <p:spPr>
          <a:xfrm>
            <a:off x="6837107" y="3017585"/>
            <a:ext cx="4984516" cy="1569660"/>
          </a:xfrm>
          <a:prstGeom prst="rect">
            <a:avLst/>
          </a:prstGeom>
        </p:spPr>
        <p:txBody>
          <a:bodyPr wrap="square">
            <a:spAutoFit/>
          </a:bodyPr>
          <a:lstStyle/>
          <a:p>
            <a:pPr marL="285750" indent="-285750">
              <a:buFont typeface="Arial" panose="020B0604020202020204" pitchFamily="34" charset="0"/>
              <a:buChar char="•"/>
            </a:pPr>
            <a:endParaRPr lang="fr-FR" sz="1200" b="1" dirty="0">
              <a:solidFill>
                <a:srgbClr val="002625"/>
              </a:solidFill>
              <a:latin typeface="Marianne" panose="02000000000000000000" pitchFamily="50" charset="0"/>
            </a:endParaRPr>
          </a:p>
          <a:p>
            <a:pPr marL="285750" indent="-285750">
              <a:buFont typeface="Arial" panose="020B0604020202020204" pitchFamily="34" charset="0"/>
              <a:buChar char="•"/>
            </a:pPr>
            <a:r>
              <a:rPr lang="fr-FR" sz="1200" dirty="0">
                <a:solidFill>
                  <a:srgbClr val="002625"/>
                </a:solidFill>
                <a:latin typeface="Marianne" panose="02000000000000000000" pitchFamily="50" charset="0"/>
              </a:rPr>
              <a:t>Développer une perspective plus globale de </a:t>
            </a:r>
            <a:r>
              <a:rPr lang="fr-FR" sz="1200" b="1" dirty="0">
                <a:solidFill>
                  <a:srgbClr val="002625"/>
                </a:solidFill>
                <a:latin typeface="Marianne" panose="02000000000000000000" pitchFamily="50" charset="0"/>
              </a:rPr>
              <a:t>cohésion</a:t>
            </a:r>
            <a:r>
              <a:rPr lang="fr-FR" sz="1200" dirty="0">
                <a:solidFill>
                  <a:srgbClr val="002625"/>
                </a:solidFill>
                <a:latin typeface="Marianne" panose="02000000000000000000" pitchFamily="50" charset="0"/>
              </a:rPr>
              <a:t> et de</a:t>
            </a:r>
            <a:r>
              <a:rPr lang="fr-FR" sz="1200" b="1" dirty="0">
                <a:solidFill>
                  <a:srgbClr val="002625"/>
                </a:solidFill>
                <a:latin typeface="Marianne" panose="02000000000000000000" pitchFamily="50" charset="0"/>
              </a:rPr>
              <a:t> résilience de la Nation </a:t>
            </a:r>
            <a:r>
              <a:rPr lang="fr-FR" sz="1200" dirty="0">
                <a:solidFill>
                  <a:srgbClr val="002625"/>
                </a:solidFill>
                <a:latin typeface="Marianne" panose="02000000000000000000" pitchFamily="50" charset="0"/>
              </a:rPr>
              <a:t>et chercher à en fédérer les composantes civiles et militaires, en faisant effort sur la </a:t>
            </a:r>
            <a:r>
              <a:rPr lang="fr-FR" sz="1200" b="1" dirty="0">
                <a:solidFill>
                  <a:srgbClr val="002625"/>
                </a:solidFill>
                <a:latin typeface="Marianne" panose="02000000000000000000" pitchFamily="50" charset="0"/>
              </a:rPr>
              <a:t>jeunesse</a:t>
            </a:r>
            <a:r>
              <a:rPr lang="fr-FR" sz="1200" dirty="0">
                <a:solidFill>
                  <a:srgbClr val="002625"/>
                </a:solidFill>
                <a:latin typeface="Marianne" panose="02000000000000000000" pitchFamily="50" charset="0"/>
              </a:rPr>
              <a:t>.</a:t>
            </a:r>
          </a:p>
          <a:p>
            <a:pPr marL="285750" indent="-285750">
              <a:buFont typeface="Arial" panose="020B0604020202020204" pitchFamily="34" charset="0"/>
              <a:buChar char="•"/>
            </a:pPr>
            <a:endParaRPr lang="fr-FR" sz="1200" dirty="0">
              <a:solidFill>
                <a:srgbClr val="002625"/>
              </a:solidFill>
              <a:latin typeface="Marianne" panose="02000000000000000000" pitchFamily="50" charset="0"/>
            </a:endParaRPr>
          </a:p>
          <a:p>
            <a:pPr marL="285750" indent="-285750">
              <a:buFont typeface="Arial" panose="020B0604020202020204" pitchFamily="34" charset="0"/>
              <a:buChar char="•"/>
            </a:pPr>
            <a:r>
              <a:rPr lang="fr-FR" sz="1200" dirty="0">
                <a:solidFill>
                  <a:srgbClr val="002625"/>
                </a:solidFill>
                <a:latin typeface="Marianne" panose="02000000000000000000" pitchFamily="50" charset="0"/>
              </a:rPr>
              <a:t>Focus sur l’expérimentation des </a:t>
            </a:r>
            <a:r>
              <a:rPr lang="fr-FR" sz="1200" b="1" dirty="0">
                <a:solidFill>
                  <a:srgbClr val="002625"/>
                </a:solidFill>
                <a:latin typeface="Marianne" panose="02000000000000000000" pitchFamily="50" charset="0"/>
              </a:rPr>
              <a:t>Volontaires découverte de l’</a:t>
            </a:r>
            <a:r>
              <a:rPr lang="fr-FR" sz="1200" b="1" dirty="0" err="1">
                <a:solidFill>
                  <a:srgbClr val="002625"/>
                </a:solidFill>
                <a:latin typeface="Marianne" panose="02000000000000000000" pitchFamily="50" charset="0"/>
              </a:rPr>
              <a:t>adT</a:t>
            </a:r>
            <a:r>
              <a:rPr lang="fr-FR" sz="1200" b="1" dirty="0">
                <a:solidFill>
                  <a:srgbClr val="002625"/>
                </a:solidFill>
                <a:latin typeface="Marianne" panose="02000000000000000000" pitchFamily="50" charset="0"/>
              </a:rPr>
              <a:t> (VDAT), </a:t>
            </a:r>
            <a:r>
              <a:rPr lang="fr-FR" sz="1200" dirty="0">
                <a:solidFill>
                  <a:srgbClr val="002625"/>
                </a:solidFill>
                <a:latin typeface="Marianne" panose="02000000000000000000" pitchFamily="50" charset="0"/>
              </a:rPr>
              <a:t>en 2024.</a:t>
            </a:r>
          </a:p>
        </p:txBody>
      </p:sp>
      <p:sp>
        <p:nvSpPr>
          <p:cNvPr id="22" name="Google Shape;153;p8">
            <a:extLst>
              <a:ext uri="{FF2B5EF4-FFF2-40B4-BE49-F238E27FC236}">
                <a16:creationId xmlns:a16="http://schemas.microsoft.com/office/drawing/2014/main" id="{4B172131-5DA8-69F9-5C33-87833EA539AB}"/>
              </a:ext>
            </a:extLst>
          </p:cNvPr>
          <p:cNvSpPr txBox="1"/>
          <p:nvPr/>
        </p:nvSpPr>
        <p:spPr>
          <a:xfrm>
            <a:off x="7077844" y="5968148"/>
            <a:ext cx="2361245"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Calibri"/>
              <a:buNone/>
            </a:pPr>
            <a:r>
              <a:rPr lang="fr-FR" sz="1200" dirty="0" smtClean="0">
                <a:latin typeface="Marianne" panose="02000000000000000000"/>
                <a:ea typeface="Calibri"/>
                <a:cs typeface="Calibri"/>
                <a:sym typeface="Calibri"/>
              </a:rPr>
              <a:t>NB : Voir plus d’éléments </a:t>
            </a:r>
            <a:r>
              <a:rPr lang="fr-FR" sz="1200" b="1" dirty="0" smtClean="0">
                <a:latin typeface="Marianne" panose="02000000000000000000"/>
                <a:ea typeface="Calibri"/>
                <a:cs typeface="Calibri"/>
                <a:sym typeface="Calibri"/>
              </a:rPr>
              <a:t>dans le module 6.</a:t>
            </a:r>
            <a:endParaRPr sz="1200" b="1" dirty="0">
              <a:latin typeface="Marianne" panose="02000000000000000000"/>
            </a:endParaRPr>
          </a:p>
        </p:txBody>
      </p:sp>
    </p:spTree>
    <p:extLst>
      <p:ext uri="{BB962C8B-B14F-4D97-AF65-F5344CB8AC3E}">
        <p14:creationId xmlns:p14="http://schemas.microsoft.com/office/powerpoint/2010/main" val="129195443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11"/>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t="21512" r="357" b="40016"/>
          <a:stretch/>
        </p:blipFill>
        <p:spPr>
          <a:xfrm>
            <a:off x="-1" y="0"/>
            <a:ext cx="12401551" cy="7200900"/>
          </a:xfrm>
          <a:custGeom>
            <a:avLst/>
            <a:gdLst>
              <a:gd name="connsiteX0" fmla="*/ 0 w 6222786"/>
              <a:gd name="connsiteY0" fmla="*/ 0 h 6532880"/>
              <a:gd name="connsiteX1" fmla="*/ 6222786 w 6222786"/>
              <a:gd name="connsiteY1" fmla="*/ 0 h 6532880"/>
              <a:gd name="connsiteX2" fmla="*/ 6222786 w 6222786"/>
              <a:gd name="connsiteY2" fmla="*/ 6532880 h 6532880"/>
              <a:gd name="connsiteX3" fmla="*/ 0 w 6222786"/>
              <a:gd name="connsiteY3" fmla="*/ 6532880 h 6532880"/>
            </a:gdLst>
            <a:ahLst/>
            <a:cxnLst>
              <a:cxn ang="0">
                <a:pos x="connsiteX0" y="connsiteY0"/>
              </a:cxn>
              <a:cxn ang="0">
                <a:pos x="connsiteX1" y="connsiteY1"/>
              </a:cxn>
              <a:cxn ang="0">
                <a:pos x="connsiteX2" y="connsiteY2"/>
              </a:cxn>
              <a:cxn ang="0">
                <a:pos x="connsiteX3" y="connsiteY3"/>
              </a:cxn>
            </a:cxnLst>
            <a:rect l="l" t="t" r="r" b="b"/>
            <a:pathLst>
              <a:path w="6222786" h="6532880">
                <a:moveTo>
                  <a:pt x="0" y="0"/>
                </a:moveTo>
                <a:lnTo>
                  <a:pt x="6222786" y="0"/>
                </a:lnTo>
                <a:lnTo>
                  <a:pt x="6222786" y="6532880"/>
                </a:lnTo>
                <a:lnTo>
                  <a:pt x="0" y="6532880"/>
                </a:lnTo>
                <a:close/>
              </a:path>
            </a:pathLst>
          </a:custGeom>
        </p:spPr>
      </p:pic>
      <p:sp>
        <p:nvSpPr>
          <p:cNvPr id="6" name="Rectangle 5">
            <a:extLst>
              <a:ext uri="{FF2B5EF4-FFF2-40B4-BE49-F238E27FC236}">
                <a16:creationId xmlns:a16="http://schemas.microsoft.com/office/drawing/2014/main" id="{C7592EE2-2E4F-4AA0-A85A-AD990E5F6535}"/>
              </a:ext>
            </a:extLst>
          </p:cNvPr>
          <p:cNvSpPr/>
          <p:nvPr/>
        </p:nvSpPr>
        <p:spPr>
          <a:xfrm rot="5400000">
            <a:off x="2600324" y="-2600325"/>
            <a:ext cx="7200900" cy="12401550"/>
          </a:xfrm>
          <a:prstGeom prst="rect">
            <a:avLst/>
          </a:prstGeom>
          <a:solidFill>
            <a:srgbClr val="002625">
              <a:alpha val="4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Ellipse 7"/>
          <p:cNvSpPr/>
          <p:nvPr/>
        </p:nvSpPr>
        <p:spPr>
          <a:xfrm>
            <a:off x="10010553" y="5028945"/>
            <a:ext cx="1789135" cy="17285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2">
            <a:extLst>
              <a:ext uri="{FF2B5EF4-FFF2-40B4-BE49-F238E27FC236}">
                <a16:creationId xmlns:a16="http://schemas.microsoft.com/office/drawing/2014/main" id="{577BAE87-B660-48AF-8F31-9A6D37FCE507}"/>
              </a:ext>
            </a:extLst>
          </p:cNvPr>
          <p:cNvSpPr txBox="1"/>
          <p:nvPr/>
        </p:nvSpPr>
        <p:spPr>
          <a:xfrm>
            <a:off x="1497176" y="3138785"/>
            <a:ext cx="9631813" cy="923330"/>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5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arianne ExtraBold" panose="02000000000000000000" pitchFamily="50" charset="0"/>
                <a:ea typeface="+mn-ea"/>
                <a:cs typeface="Poppins" panose="00000500000000000000" pitchFamily="50" charset="0"/>
              </a:rPr>
              <a:t>6. Pour approfondir</a:t>
            </a:r>
            <a:endParaRPr kumimoji="0" lang="en-US" sz="7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arianne ExtraBold" panose="02000000000000000000" pitchFamily="50" charset="0"/>
              <a:ea typeface="+mn-ea"/>
              <a:cs typeface="Poppins" panose="00000500000000000000" pitchFamily="50" charset="0"/>
            </a:endParaRPr>
          </a:p>
        </p:txBody>
      </p:sp>
      <p:pic>
        <p:nvPicPr>
          <p:cNvPr id="2" name="Imag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82479" y="4436622"/>
            <a:ext cx="2093414" cy="2421378"/>
          </a:xfrm>
          <a:prstGeom prst="rect">
            <a:avLst/>
          </a:prstGeom>
        </p:spPr>
      </p:pic>
    </p:spTree>
    <p:extLst>
      <p:ext uri="{BB962C8B-B14F-4D97-AF65-F5344CB8AC3E}">
        <p14:creationId xmlns:p14="http://schemas.microsoft.com/office/powerpoint/2010/main" val="97949753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3" name="Titre 1"/>
          <p:cNvSpPr txBox="1">
            <a:spLocks/>
          </p:cNvSpPr>
          <p:nvPr/>
        </p:nvSpPr>
        <p:spPr>
          <a:xfrm>
            <a:off x="851428" y="297967"/>
            <a:ext cx="10634110"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Pour approfondir (</a:t>
            </a:r>
            <a:r>
              <a:rPr kumimoji="0" lang="fr-FR" sz="28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1/3)</a:t>
            </a:r>
            <a:endParaRPr kumimoji="0" lang="fr-FR"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endParaRP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Google Shape;334;p26">
            <a:extLst>
              <a:ext uri="{FF2B5EF4-FFF2-40B4-BE49-F238E27FC236}">
                <a16:creationId xmlns:a16="http://schemas.microsoft.com/office/drawing/2014/main" id="{3DFF5B5D-B455-6DE3-D292-F9DE3A59AFF9}"/>
              </a:ext>
            </a:extLst>
          </p:cNvPr>
          <p:cNvSpPr txBox="1"/>
          <p:nvPr/>
        </p:nvSpPr>
        <p:spPr>
          <a:xfrm>
            <a:off x="-20679" y="6615781"/>
            <a:ext cx="12392714" cy="215403"/>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prstClr val="black"/>
                </a:solidFill>
                <a:effectLst/>
                <a:uLnTx/>
                <a:uFillTx/>
                <a:latin typeface="Calibri"/>
                <a:ea typeface="Calibri"/>
                <a:cs typeface="Calibri"/>
                <a:sym typeface="Calibri"/>
              </a:rPr>
              <a:t>*Avertissement: Le Collimateur est un podcast produit et animé par Alexandre </a:t>
            </a:r>
            <a:r>
              <a:rPr kumimoji="0" lang="fr-FR" sz="800" b="0" i="0" u="none" strike="noStrike" kern="1200" cap="none" spc="0" normalizeH="0" baseline="0" noProof="0" dirty="0" err="1">
                <a:ln>
                  <a:noFill/>
                </a:ln>
                <a:solidFill>
                  <a:prstClr val="black"/>
                </a:solidFill>
                <a:effectLst/>
                <a:uLnTx/>
                <a:uFillTx/>
                <a:latin typeface="Calibri"/>
                <a:ea typeface="Calibri"/>
                <a:cs typeface="Calibri"/>
                <a:sym typeface="Calibri"/>
              </a:rPr>
              <a:t>Jubelin</a:t>
            </a:r>
            <a:r>
              <a:rPr kumimoji="0" lang="fr-FR" sz="800" b="0" i="0" u="none" strike="noStrike" kern="1200" cap="none" spc="0" normalizeH="0" baseline="0" noProof="0" dirty="0">
                <a:ln>
                  <a:noFill/>
                </a:ln>
                <a:solidFill>
                  <a:prstClr val="black"/>
                </a:solidFill>
                <a:effectLst/>
                <a:uLnTx/>
                <a:uFillTx/>
                <a:latin typeface="Calibri"/>
                <a:ea typeface="Calibri"/>
                <a:cs typeface="Calibri"/>
                <a:sym typeface="Calibri"/>
              </a:rPr>
              <a:t>, réalisé avec le soutien de la DGRIS (Direction générale des relations internationales et de la stratégie) du Ministère français des Armées, et édité et distribué par Binge audio.</a:t>
            </a:r>
            <a:endParaRPr kumimoji="0"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D7183E19-1DA6-B059-3F84-3C42D8DBF6FE}"/>
              </a:ext>
            </a:extLst>
          </p:cNvPr>
          <p:cNvSpPr/>
          <p:nvPr/>
        </p:nvSpPr>
        <p:spPr>
          <a:xfrm rot="5400000">
            <a:off x="8486244" y="1685487"/>
            <a:ext cx="3560519" cy="3509690"/>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Google Shape;336;p26">
            <a:extLst>
              <a:ext uri="{FF2B5EF4-FFF2-40B4-BE49-F238E27FC236}">
                <a16:creationId xmlns:a16="http://schemas.microsoft.com/office/drawing/2014/main" id="{A151A3E6-C491-2900-DA1F-4842B0975669}"/>
              </a:ext>
            </a:extLst>
          </p:cNvPr>
          <p:cNvSpPr/>
          <p:nvPr/>
        </p:nvSpPr>
        <p:spPr>
          <a:xfrm>
            <a:off x="8610215" y="1948418"/>
            <a:ext cx="3312574" cy="706864"/>
          </a:xfrm>
          <a:prstGeom prst="rect">
            <a:avLst/>
          </a:prstGeom>
          <a:noFill/>
          <a:ln>
            <a:noFill/>
          </a:ln>
        </p:spPr>
        <p:txBody>
          <a:bodyPr spcFirstLastPara="1" wrap="square" lIns="64350" tIns="16325" rIns="64350" bIns="163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Sur la haute intensité, avec Elie </a:t>
            </a:r>
            <a:r>
              <a:rPr kumimoji="0" lang="fr-FR" sz="1200" i="0" u="none" strike="noStrike" kern="1200" cap="none" spc="0" normalizeH="0" baseline="0" noProof="0" dirty="0" err="1">
                <a:ln>
                  <a:noFill/>
                </a:ln>
                <a:solidFill>
                  <a:prstClr val="black"/>
                </a:solidFill>
                <a:effectLst/>
                <a:uLnTx/>
                <a:uFillTx/>
                <a:latin typeface="Marianne" panose="02000000000000000000" pitchFamily="50" charset="0"/>
                <a:ea typeface="Verdana"/>
                <a:cs typeface="Verdana"/>
                <a:sym typeface="Verdana"/>
              </a:rPr>
              <a:t>Tenenbaum</a:t>
            </a:r>
            <a:r>
              <a:rPr kumimoji="0" lang="fr-FR" sz="120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 directeur du centre des études en sécurité de l’IFRI et Joseph </a:t>
            </a:r>
            <a:r>
              <a:rPr kumimoji="0" lang="fr-FR" sz="1200" i="0" u="none" strike="noStrike" kern="1200" cap="none" spc="0" normalizeH="0" baseline="0" noProof="0" dirty="0" err="1">
                <a:ln>
                  <a:noFill/>
                </a:ln>
                <a:solidFill>
                  <a:prstClr val="black"/>
                </a:solidFill>
                <a:effectLst/>
                <a:uLnTx/>
                <a:uFillTx/>
                <a:latin typeface="Marianne" panose="02000000000000000000" pitchFamily="50" charset="0"/>
                <a:ea typeface="Verdana"/>
                <a:cs typeface="Verdana"/>
                <a:sym typeface="Verdana"/>
              </a:rPr>
              <a:t>Henrotin</a:t>
            </a:r>
            <a:r>
              <a:rPr kumimoji="0" lang="fr-FR" sz="120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 rédacteur en chef de DSI magazine.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À écouter </a:t>
            </a:r>
            <a:r>
              <a:rPr kumimoji="0" lang="fr-FR" sz="120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hlinkClick r:id="rId4"/>
              </a:rPr>
              <a:t>ici</a:t>
            </a:r>
            <a:r>
              <a:rPr kumimoji="0" lang="fr-FR" sz="120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 et </a:t>
            </a:r>
            <a:r>
              <a:rPr kumimoji="0" lang="fr-FR" sz="120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hlinkClick r:id="rId5"/>
              </a:rPr>
              <a:t>ici</a:t>
            </a:r>
            <a:endParaRPr kumimoji="0" lang="fr-FR" sz="120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endParaRPr>
          </a:p>
        </p:txBody>
      </p:sp>
      <p:pic>
        <p:nvPicPr>
          <p:cNvPr id="16" name="Google Shape;244;p14">
            <a:extLst>
              <a:ext uri="{FF2B5EF4-FFF2-40B4-BE49-F238E27FC236}">
                <a16:creationId xmlns:a16="http://schemas.microsoft.com/office/drawing/2014/main" id="{ACE752CA-64EC-DC32-EA73-928BADD0758B}"/>
              </a:ext>
            </a:extLst>
          </p:cNvPr>
          <p:cNvPicPr preferRelativeResize="0"/>
          <p:nvPr/>
        </p:nvPicPr>
        <p:blipFill rotWithShape="1">
          <a:blip r:embed="rId6">
            <a:alphaModFix/>
          </a:blip>
          <a:srcRect l="968" t="40673" r="14691" b="2175"/>
          <a:stretch/>
        </p:blipFill>
        <p:spPr>
          <a:xfrm>
            <a:off x="8897223" y="3011742"/>
            <a:ext cx="2738559" cy="1974506"/>
          </a:xfrm>
          <a:prstGeom prst="rect">
            <a:avLst/>
          </a:prstGeom>
          <a:noFill/>
          <a:ln>
            <a:noFill/>
          </a:ln>
        </p:spPr>
      </p:pic>
      <p:sp>
        <p:nvSpPr>
          <p:cNvPr id="17" name="Rectangle 16">
            <a:extLst>
              <a:ext uri="{FF2B5EF4-FFF2-40B4-BE49-F238E27FC236}">
                <a16:creationId xmlns:a16="http://schemas.microsoft.com/office/drawing/2014/main" id="{6AF0685B-BD43-6BE6-B8AA-AAE7B187D19E}"/>
              </a:ext>
            </a:extLst>
          </p:cNvPr>
          <p:cNvSpPr/>
          <p:nvPr/>
        </p:nvSpPr>
        <p:spPr>
          <a:xfrm rot="5400000">
            <a:off x="340225" y="1572965"/>
            <a:ext cx="3560519" cy="3734733"/>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Google Shape;338;p26">
            <a:extLst>
              <a:ext uri="{FF2B5EF4-FFF2-40B4-BE49-F238E27FC236}">
                <a16:creationId xmlns:a16="http://schemas.microsoft.com/office/drawing/2014/main" id="{09ED3D07-CE3B-910E-96A3-A56105EADC29}"/>
              </a:ext>
            </a:extLst>
          </p:cNvPr>
          <p:cNvSpPr/>
          <p:nvPr/>
        </p:nvSpPr>
        <p:spPr>
          <a:xfrm>
            <a:off x="401020" y="1918183"/>
            <a:ext cx="3309257" cy="696339"/>
          </a:xfrm>
          <a:prstGeom prst="rect">
            <a:avLst/>
          </a:prstGeom>
          <a:noFill/>
          <a:ln>
            <a:noFill/>
          </a:ln>
        </p:spPr>
        <p:txBody>
          <a:bodyPr spcFirstLastPara="1" wrap="square" lIns="64350" tIns="16325" rIns="64350" bIns="16325" anchor="ctr" anchorCtr="0">
            <a:noAutofit/>
          </a:bodyPr>
          <a:lstStyle/>
          <a:p>
            <a:pPr algn="ctr"/>
            <a:r>
              <a:rPr lang="fr-FR" sz="1200" dirty="0" smtClean="0">
                <a:latin typeface="Marianne" panose="02000000000000000000"/>
              </a:rPr>
              <a:t>Entretien </a:t>
            </a:r>
            <a:r>
              <a:rPr lang="fr-FR" sz="1200" dirty="0">
                <a:latin typeface="Marianne" panose="02000000000000000000"/>
              </a:rPr>
              <a:t>avec le général Pierre </a:t>
            </a:r>
            <a:r>
              <a:rPr lang="fr-FR" sz="1200" dirty="0" smtClean="0">
                <a:latin typeface="Marianne" panose="02000000000000000000"/>
              </a:rPr>
              <a:t>SCHILL, chef d’état-major de l’armée de Terre </a:t>
            </a:r>
            <a:r>
              <a:rPr lang="fr-FR" sz="1200" dirty="0">
                <a:latin typeface="Marianne" panose="02000000000000000000"/>
              </a:rPr>
              <a:t>: Vision, innovation et engagement </a:t>
            </a:r>
            <a:endParaRPr lang="fr-FR" sz="1200" dirty="0" smtClean="0">
              <a:latin typeface="Marianne" panose="02000000000000000000"/>
            </a:endParaRPr>
          </a:p>
          <a:p>
            <a:pPr algn="ctr"/>
            <a:r>
              <a:rPr kumimoji="0" lang="fr-FR" sz="1200" b="0" i="0" u="none" strike="noStrike" kern="1200" cap="none" spc="0" normalizeH="0" baseline="0" noProof="0" dirty="0" smtClean="0">
                <a:ln>
                  <a:noFill/>
                </a:ln>
                <a:solidFill>
                  <a:prstClr val="black"/>
                </a:solidFill>
                <a:effectLst/>
                <a:uLnTx/>
                <a:uFillTx/>
                <a:latin typeface="Marianne" panose="02000000000000000000" pitchFamily="50" charset="0"/>
                <a:ea typeface="Verdana"/>
                <a:cs typeface="Verdana"/>
                <a:sym typeface="Verdana"/>
              </a:rPr>
              <a:t>À </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écouter </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hlinkClick r:id="rId7"/>
              </a:rPr>
              <a:t>ici</a:t>
            </a:r>
            <a:endPar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endParaRPr>
          </a:p>
        </p:txBody>
      </p:sp>
      <p:pic>
        <p:nvPicPr>
          <p:cNvPr id="4" name="Image 3"/>
          <p:cNvPicPr>
            <a:picLocks noChangeAspect="1"/>
          </p:cNvPicPr>
          <p:nvPr/>
        </p:nvPicPr>
        <p:blipFill rotWithShape="1">
          <a:blip r:embed="rId8" cstate="print">
            <a:extLst>
              <a:ext uri="{28A0092B-C50C-407E-A947-70E740481C1C}">
                <a14:useLocalDpi xmlns:a14="http://schemas.microsoft.com/office/drawing/2010/main" val="0"/>
              </a:ext>
            </a:extLst>
          </a:blip>
          <a:srcRect l="2463" t="7997" r="1090" b="1074"/>
          <a:stretch/>
        </p:blipFill>
        <p:spPr>
          <a:xfrm>
            <a:off x="438086" y="2811938"/>
            <a:ext cx="3406488" cy="2157151"/>
          </a:xfrm>
          <a:prstGeom prst="rect">
            <a:avLst/>
          </a:prstGeom>
        </p:spPr>
      </p:pic>
      <p:sp>
        <p:nvSpPr>
          <p:cNvPr id="19" name="Rectangle 18">
            <a:extLst>
              <a:ext uri="{FF2B5EF4-FFF2-40B4-BE49-F238E27FC236}">
                <a16:creationId xmlns:a16="http://schemas.microsoft.com/office/drawing/2014/main" id="{6AF0685B-BD43-6BE6-B8AA-AAE7B187D19E}"/>
              </a:ext>
            </a:extLst>
          </p:cNvPr>
          <p:cNvSpPr/>
          <p:nvPr/>
        </p:nvSpPr>
        <p:spPr>
          <a:xfrm rot="5400000">
            <a:off x="4469494" y="1514166"/>
            <a:ext cx="3560520" cy="3852333"/>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Google Shape;333;p26">
            <a:extLst>
              <a:ext uri="{FF2B5EF4-FFF2-40B4-BE49-F238E27FC236}">
                <a16:creationId xmlns:a16="http://schemas.microsoft.com/office/drawing/2014/main" id="{6BDD563D-D213-F16D-3D3F-536E120CB371}"/>
              </a:ext>
            </a:extLst>
          </p:cNvPr>
          <p:cNvSpPr/>
          <p:nvPr/>
        </p:nvSpPr>
        <p:spPr>
          <a:xfrm>
            <a:off x="4529051" y="2387099"/>
            <a:ext cx="3480352" cy="629338"/>
          </a:xfrm>
          <a:prstGeom prst="rect">
            <a:avLst/>
          </a:prstGeom>
          <a:noFill/>
          <a:ln>
            <a:noFill/>
          </a:ln>
        </p:spPr>
        <p:txBody>
          <a:bodyPr spcFirstLastPara="1" wrap="square" lIns="64350" tIns="16325" rIns="64350" bIns="16325" anchor="ctr" anchorCtr="0">
            <a:noAutofit/>
          </a:bodyPr>
          <a:lstStyle/>
          <a:p>
            <a:pPr algn="ctr">
              <a:defRPr/>
            </a:pPr>
            <a:r>
              <a:rPr lang="fr-FR" sz="1200" dirty="0">
                <a:latin typeface="Marianne" panose="02000000000000000000" pitchFamily="50" charset="0"/>
              </a:rPr>
              <a:t>Penser les guerres d'aujourd'hui, avec </a:t>
            </a:r>
            <a:r>
              <a:rPr lang="fr-FR" sz="1200" b="1" dirty="0">
                <a:latin typeface="Marianne" panose="02000000000000000000" pitchFamily="50" charset="0"/>
              </a:rPr>
              <a:t>le général </a:t>
            </a:r>
            <a:r>
              <a:rPr lang="fr-FR" sz="1200" b="1" dirty="0" err="1">
                <a:latin typeface="Marianne" panose="02000000000000000000" pitchFamily="50" charset="0"/>
              </a:rPr>
              <a:t>Schill</a:t>
            </a:r>
            <a:r>
              <a:rPr lang="fr-FR" sz="1200" b="1" dirty="0">
                <a:latin typeface="Marianne" panose="02000000000000000000" pitchFamily="50" charset="0"/>
              </a:rPr>
              <a:t> (CEMAT‪)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smtClean="0">
                <a:ln>
                  <a:noFill/>
                </a:ln>
                <a:solidFill>
                  <a:prstClr val="black"/>
                </a:solidFill>
                <a:effectLst/>
                <a:uLnTx/>
                <a:uFillTx/>
                <a:latin typeface="Marianne" panose="02000000000000000000" pitchFamily="50" charset="0"/>
                <a:ea typeface="Verdana"/>
                <a:cs typeface="Verdana"/>
                <a:sym typeface="Verdana"/>
              </a:rPr>
              <a:t>À </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écouter </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hlinkClick r:id="rId9"/>
              </a:rPr>
              <a:t>ici</a:t>
            </a:r>
            <a:endPar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endParaRPr>
          </a:p>
        </p:txBody>
      </p:sp>
      <p:pic>
        <p:nvPicPr>
          <p:cNvPr id="2" name="Image 1"/>
          <p:cNvPicPr>
            <a:picLocks noChangeAspect="1"/>
          </p:cNvPicPr>
          <p:nvPr/>
        </p:nvPicPr>
        <p:blipFill rotWithShape="1">
          <a:blip r:embed="rId10" cstate="print">
            <a:extLst>
              <a:ext uri="{28A0092B-C50C-407E-A947-70E740481C1C}">
                <a14:useLocalDpi xmlns:a14="http://schemas.microsoft.com/office/drawing/2010/main" val="0"/>
              </a:ext>
            </a:extLst>
          </a:blip>
          <a:srcRect l="16158" r="11417" b="18691"/>
          <a:stretch/>
        </p:blipFill>
        <p:spPr>
          <a:xfrm>
            <a:off x="4529051" y="3254989"/>
            <a:ext cx="3309888" cy="1731259"/>
          </a:xfrm>
          <a:prstGeom prst="rect">
            <a:avLst/>
          </a:prstGeom>
        </p:spPr>
      </p:pic>
    </p:spTree>
    <p:extLst>
      <p:ext uri="{BB962C8B-B14F-4D97-AF65-F5344CB8AC3E}">
        <p14:creationId xmlns:p14="http://schemas.microsoft.com/office/powerpoint/2010/main" val="1260622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3" name="Titre 1"/>
          <p:cNvSpPr txBox="1">
            <a:spLocks/>
          </p:cNvSpPr>
          <p:nvPr/>
        </p:nvSpPr>
        <p:spPr>
          <a:xfrm>
            <a:off x="851428" y="280025"/>
            <a:ext cx="10634110"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Pour approfondir (</a:t>
            </a:r>
            <a:r>
              <a:rPr kumimoji="0" lang="fr-FR" sz="28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2/3)</a:t>
            </a:r>
            <a:endParaRPr kumimoji="0" lang="fr-FR"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endParaRP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Google Shape;334;p26">
            <a:extLst>
              <a:ext uri="{FF2B5EF4-FFF2-40B4-BE49-F238E27FC236}">
                <a16:creationId xmlns:a16="http://schemas.microsoft.com/office/drawing/2014/main" id="{3DFF5B5D-B455-6DE3-D292-F9DE3A59AFF9}"/>
              </a:ext>
            </a:extLst>
          </p:cNvPr>
          <p:cNvSpPr txBox="1"/>
          <p:nvPr/>
        </p:nvSpPr>
        <p:spPr>
          <a:xfrm>
            <a:off x="-20679" y="6615781"/>
            <a:ext cx="12392714" cy="215403"/>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prstClr val="black"/>
                </a:solidFill>
                <a:effectLst/>
                <a:uLnTx/>
                <a:uFillTx/>
                <a:latin typeface="Calibri"/>
                <a:ea typeface="Calibri"/>
                <a:cs typeface="Calibri"/>
                <a:sym typeface="Calibri"/>
              </a:rPr>
              <a:t>*Avertissement: Le Collimateur est un podcast produit et animé par Alexandre </a:t>
            </a:r>
            <a:r>
              <a:rPr kumimoji="0" lang="fr-FR" sz="800" b="0" i="0" u="none" strike="noStrike" kern="1200" cap="none" spc="0" normalizeH="0" baseline="0" noProof="0" dirty="0" err="1">
                <a:ln>
                  <a:noFill/>
                </a:ln>
                <a:solidFill>
                  <a:prstClr val="black"/>
                </a:solidFill>
                <a:effectLst/>
                <a:uLnTx/>
                <a:uFillTx/>
                <a:latin typeface="Calibri"/>
                <a:ea typeface="Calibri"/>
                <a:cs typeface="Calibri"/>
                <a:sym typeface="Calibri"/>
              </a:rPr>
              <a:t>Jubelin</a:t>
            </a:r>
            <a:r>
              <a:rPr kumimoji="0" lang="fr-FR" sz="800" b="0" i="0" u="none" strike="noStrike" kern="1200" cap="none" spc="0" normalizeH="0" baseline="0" noProof="0" dirty="0">
                <a:ln>
                  <a:noFill/>
                </a:ln>
                <a:solidFill>
                  <a:prstClr val="black"/>
                </a:solidFill>
                <a:effectLst/>
                <a:uLnTx/>
                <a:uFillTx/>
                <a:latin typeface="Calibri"/>
                <a:ea typeface="Calibri"/>
                <a:cs typeface="Calibri"/>
                <a:sym typeface="Calibri"/>
              </a:rPr>
              <a:t>, réalisé avec le soutien de la DGRIS (Direction générale des relations internationales et de la stratégie) du Ministère français des Armées, et édité et distribué par Binge audio.</a:t>
            </a:r>
            <a:endParaRPr kumimoji="0"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C96EBE2D-15D9-8C83-0641-1AF1B9D92D8A}"/>
              </a:ext>
            </a:extLst>
          </p:cNvPr>
          <p:cNvSpPr/>
          <p:nvPr/>
        </p:nvSpPr>
        <p:spPr>
          <a:xfrm rot="5400000">
            <a:off x="647974" y="1699579"/>
            <a:ext cx="3090164" cy="3221931"/>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6AF0685B-BD43-6BE6-B8AA-AAE7B187D19E}"/>
              </a:ext>
            </a:extLst>
          </p:cNvPr>
          <p:cNvSpPr/>
          <p:nvPr/>
        </p:nvSpPr>
        <p:spPr>
          <a:xfrm rot="5400000">
            <a:off x="4741945" y="1684427"/>
            <a:ext cx="3095468" cy="3246927"/>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D7183E19-1DA6-B059-3F84-3C42D8DBF6FE}"/>
              </a:ext>
            </a:extLst>
          </p:cNvPr>
          <p:cNvSpPr/>
          <p:nvPr/>
        </p:nvSpPr>
        <p:spPr>
          <a:xfrm rot="5400000">
            <a:off x="8753240" y="1782252"/>
            <a:ext cx="3095468" cy="3051277"/>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Google Shape;333;p26">
            <a:extLst>
              <a:ext uri="{FF2B5EF4-FFF2-40B4-BE49-F238E27FC236}">
                <a16:creationId xmlns:a16="http://schemas.microsoft.com/office/drawing/2014/main" id="{6BDD563D-D213-F16D-3D3F-536E120CB371}"/>
              </a:ext>
            </a:extLst>
          </p:cNvPr>
          <p:cNvSpPr/>
          <p:nvPr/>
        </p:nvSpPr>
        <p:spPr>
          <a:xfrm>
            <a:off x="673689" y="2250906"/>
            <a:ext cx="2933404" cy="547138"/>
          </a:xfrm>
          <a:prstGeom prst="rect">
            <a:avLst/>
          </a:prstGeom>
          <a:noFill/>
          <a:ln>
            <a:noFill/>
          </a:ln>
        </p:spPr>
        <p:txBody>
          <a:bodyPr spcFirstLastPara="1" wrap="square" lIns="64350" tIns="16325" rIns="64350" bIns="163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Sur la </a:t>
            </a:r>
            <a:r>
              <a:rPr kumimoji="0" lang="fr-FR" sz="1200" b="1"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guerre par l’information</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 avec Maud </a:t>
            </a:r>
            <a:r>
              <a:rPr kumimoji="0" lang="fr-FR" sz="1200" b="0" i="0" u="none" strike="noStrike" kern="1200" cap="none" spc="0" normalizeH="0" baseline="0" noProof="0" dirty="0" err="1">
                <a:ln>
                  <a:noFill/>
                </a:ln>
                <a:solidFill>
                  <a:prstClr val="black"/>
                </a:solidFill>
                <a:effectLst/>
                <a:uLnTx/>
                <a:uFillTx/>
                <a:latin typeface="Marianne" panose="02000000000000000000" pitchFamily="50" charset="0"/>
                <a:ea typeface="Verdana"/>
                <a:cs typeface="Verdana"/>
                <a:sym typeface="Verdana"/>
              </a:rPr>
              <a:t>Quessard</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 directrice du domaine « Espace </a:t>
            </a:r>
            <a:r>
              <a:rPr kumimoji="0" lang="fr-FR" sz="1200" b="0" i="0" u="none" strike="noStrike" kern="1200" cap="none" spc="0" normalizeH="0" baseline="0" noProof="0" dirty="0" err="1">
                <a:ln>
                  <a:noFill/>
                </a:ln>
                <a:solidFill>
                  <a:prstClr val="black"/>
                </a:solidFill>
                <a:effectLst/>
                <a:uLnTx/>
                <a:uFillTx/>
                <a:latin typeface="Marianne" panose="02000000000000000000" pitchFamily="50" charset="0"/>
                <a:ea typeface="Verdana"/>
                <a:cs typeface="Verdana"/>
                <a:sym typeface="Verdana"/>
              </a:rPr>
              <a:t>Euratlantique</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 - Russie » à l’IRSEM, et Maxime </a:t>
            </a:r>
            <a:r>
              <a:rPr kumimoji="0" lang="fr-FR" sz="1200" b="0" i="0" u="none" strike="noStrike" kern="1200" cap="none" spc="0" normalizeH="0" baseline="0" noProof="0" dirty="0" err="1">
                <a:ln>
                  <a:noFill/>
                </a:ln>
                <a:solidFill>
                  <a:prstClr val="black"/>
                </a:solidFill>
                <a:effectLst/>
                <a:uLnTx/>
                <a:uFillTx/>
                <a:latin typeface="Marianne" panose="02000000000000000000" pitchFamily="50" charset="0"/>
                <a:ea typeface="Verdana"/>
                <a:cs typeface="Verdana"/>
                <a:sym typeface="Verdana"/>
              </a:rPr>
              <a:t>Audinet</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 chercheur à l’IRSEM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À écouter </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hlinkClick r:id="rId4"/>
              </a:rPr>
              <a:t>ici</a:t>
            </a:r>
            <a:endPar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endParaRPr>
          </a:p>
        </p:txBody>
      </p:sp>
      <p:sp>
        <p:nvSpPr>
          <p:cNvPr id="15" name="Google Shape;338;p26">
            <a:extLst>
              <a:ext uri="{FF2B5EF4-FFF2-40B4-BE49-F238E27FC236}">
                <a16:creationId xmlns:a16="http://schemas.microsoft.com/office/drawing/2014/main" id="{09ED3D07-CE3B-910E-96A3-A56105EADC29}"/>
              </a:ext>
            </a:extLst>
          </p:cNvPr>
          <p:cNvSpPr/>
          <p:nvPr/>
        </p:nvSpPr>
        <p:spPr>
          <a:xfrm>
            <a:off x="4790210" y="2192656"/>
            <a:ext cx="2877025" cy="605388"/>
          </a:xfrm>
          <a:prstGeom prst="rect">
            <a:avLst/>
          </a:prstGeom>
          <a:noFill/>
          <a:ln>
            <a:noFill/>
          </a:ln>
        </p:spPr>
        <p:txBody>
          <a:bodyPr spcFirstLastPara="1" wrap="square" lIns="64350" tIns="16325" rIns="64350" bIns="163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Les armes à l’épreuve de la </a:t>
            </a:r>
            <a:r>
              <a:rPr kumimoji="0" lang="fr-FR" sz="1200" b="1"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guerre d’Ukraine</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 avec Bruno </a:t>
            </a:r>
            <a:r>
              <a:rPr kumimoji="0" lang="fr-FR" sz="1200" b="0" i="0" u="none" strike="noStrike" kern="1200" cap="none" spc="0" normalizeH="0" baseline="0" noProof="0" dirty="0" err="1">
                <a:ln>
                  <a:noFill/>
                </a:ln>
                <a:solidFill>
                  <a:prstClr val="black"/>
                </a:solidFill>
                <a:effectLst/>
                <a:uLnTx/>
                <a:uFillTx/>
                <a:latin typeface="Marianne" panose="02000000000000000000" pitchFamily="50" charset="0"/>
                <a:ea typeface="Verdana"/>
                <a:cs typeface="Verdana"/>
                <a:sym typeface="Verdana"/>
              </a:rPr>
              <a:t>Tertrais</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 directeur adjoint de la Fondation pour la recherche stratégique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À écouter </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hlinkClick r:id="rId5"/>
              </a:rPr>
              <a:t>ici</a:t>
            </a:r>
            <a:endParaRPr kumimoji="0" sz="1200" b="1"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endParaRPr>
          </a:p>
        </p:txBody>
      </p:sp>
      <p:sp>
        <p:nvSpPr>
          <p:cNvPr id="5" name="Google Shape;336;p26">
            <a:extLst>
              <a:ext uri="{FF2B5EF4-FFF2-40B4-BE49-F238E27FC236}">
                <a16:creationId xmlns:a16="http://schemas.microsoft.com/office/drawing/2014/main" id="{A151A3E6-C491-2900-DA1F-4842B0975669}"/>
              </a:ext>
            </a:extLst>
          </p:cNvPr>
          <p:cNvSpPr/>
          <p:nvPr/>
        </p:nvSpPr>
        <p:spPr>
          <a:xfrm>
            <a:off x="8861020" y="2156044"/>
            <a:ext cx="2879907" cy="614538"/>
          </a:xfrm>
          <a:prstGeom prst="rect">
            <a:avLst/>
          </a:prstGeom>
          <a:noFill/>
          <a:ln>
            <a:noFill/>
          </a:ln>
        </p:spPr>
        <p:txBody>
          <a:bodyPr spcFirstLastPara="1" wrap="square" lIns="64350" tIns="16325" rIns="64350" bIns="163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L'arme informatique </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dans la guerre moderne, avec le capitaine de frégate Jean-Baptiste Florant, membre du Laboratoire de Recherches sur la Défense de l'IFRI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À écouter </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hlinkClick r:id="rId6"/>
              </a:rPr>
              <a:t>ici</a:t>
            </a:r>
            <a:endParaRPr kumimoji="0" sz="1200" b="1" i="0" u="none" strike="noStrike" kern="1200" cap="none" spc="0" normalizeH="0" baseline="0" noProof="0" dirty="0">
              <a:ln>
                <a:noFill/>
              </a:ln>
              <a:solidFill>
                <a:srgbClr val="0070C0"/>
              </a:solidFill>
              <a:effectLst/>
              <a:uLnTx/>
              <a:uFillTx/>
              <a:latin typeface="Marianne" panose="02000000000000000000" pitchFamily="50" charset="0"/>
              <a:ea typeface="Verdana"/>
              <a:cs typeface="Verdana"/>
              <a:sym typeface="Verdana"/>
            </a:endParaRPr>
          </a:p>
        </p:txBody>
      </p:sp>
      <p:pic>
        <p:nvPicPr>
          <p:cNvPr id="6" name="Google Shape;258;p15">
            <a:extLst>
              <a:ext uri="{FF2B5EF4-FFF2-40B4-BE49-F238E27FC236}">
                <a16:creationId xmlns:a16="http://schemas.microsoft.com/office/drawing/2014/main" id="{726A22F1-0532-1F2D-3559-C06CF8CDE85E}"/>
              </a:ext>
            </a:extLst>
          </p:cNvPr>
          <p:cNvPicPr preferRelativeResize="0"/>
          <p:nvPr/>
        </p:nvPicPr>
        <p:blipFill rotWithShape="1">
          <a:blip r:embed="rId7">
            <a:alphaModFix/>
          </a:blip>
          <a:srcRect l="3254" t="41749" r="17694" b="4782"/>
          <a:stretch/>
        </p:blipFill>
        <p:spPr>
          <a:xfrm>
            <a:off x="9049320" y="3045303"/>
            <a:ext cx="2503305" cy="1725652"/>
          </a:xfrm>
          <a:prstGeom prst="rect">
            <a:avLst/>
          </a:prstGeom>
          <a:noFill/>
          <a:ln>
            <a:noFill/>
          </a:ln>
        </p:spPr>
      </p:pic>
      <p:pic>
        <p:nvPicPr>
          <p:cNvPr id="8" name="Image 7">
            <a:extLst>
              <a:ext uri="{FF2B5EF4-FFF2-40B4-BE49-F238E27FC236}">
                <a16:creationId xmlns:a16="http://schemas.microsoft.com/office/drawing/2014/main" id="{600878C7-2CA0-F004-CCFB-57450FDFE8D2}"/>
              </a:ext>
            </a:extLst>
          </p:cNvPr>
          <p:cNvPicPr>
            <a:picLocks noChangeAspect="1"/>
          </p:cNvPicPr>
          <p:nvPr/>
        </p:nvPicPr>
        <p:blipFill rotWithShape="1">
          <a:blip r:embed="rId8"/>
          <a:srcRect r="12525"/>
          <a:stretch/>
        </p:blipFill>
        <p:spPr>
          <a:xfrm>
            <a:off x="4814438" y="3045303"/>
            <a:ext cx="2950481" cy="1725652"/>
          </a:xfrm>
          <a:prstGeom prst="rect">
            <a:avLst/>
          </a:prstGeom>
        </p:spPr>
      </p:pic>
      <p:pic>
        <p:nvPicPr>
          <p:cNvPr id="14" name="Google Shape;259;p15">
            <a:extLst>
              <a:ext uri="{FF2B5EF4-FFF2-40B4-BE49-F238E27FC236}">
                <a16:creationId xmlns:a16="http://schemas.microsoft.com/office/drawing/2014/main" id="{17885174-882E-0300-05D9-AEB33B3BAB0D}"/>
              </a:ext>
            </a:extLst>
          </p:cNvPr>
          <p:cNvPicPr preferRelativeResize="0"/>
          <p:nvPr/>
        </p:nvPicPr>
        <p:blipFill rotWithShape="1">
          <a:blip r:embed="rId9">
            <a:alphaModFix/>
          </a:blip>
          <a:srcRect l="3398" t="40674" r="17549" b="4486"/>
          <a:stretch/>
        </p:blipFill>
        <p:spPr>
          <a:xfrm>
            <a:off x="759494" y="3117133"/>
            <a:ext cx="2847599" cy="1653822"/>
          </a:xfrm>
          <a:prstGeom prst="rect">
            <a:avLst/>
          </a:prstGeom>
          <a:noFill/>
          <a:ln>
            <a:noFill/>
          </a:ln>
        </p:spPr>
      </p:pic>
    </p:spTree>
    <p:extLst>
      <p:ext uri="{BB962C8B-B14F-4D97-AF65-F5344CB8AC3E}">
        <p14:creationId xmlns:p14="http://schemas.microsoft.com/office/powerpoint/2010/main" val="226204129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6" name="Titre 1"/>
          <p:cNvSpPr txBox="1">
            <a:spLocks/>
          </p:cNvSpPr>
          <p:nvPr/>
        </p:nvSpPr>
        <p:spPr>
          <a:xfrm>
            <a:off x="1003828" y="302850"/>
            <a:ext cx="8869212" cy="63788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Pour approfondir (3/3) </a:t>
            </a:r>
            <a:endParaRPr kumimoji="0" lang="fr-FR"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endParaRPr>
          </a:p>
        </p:txBody>
      </p:sp>
      <p:sp>
        <p:nvSpPr>
          <p:cNvPr id="17" name="Diagonal Stripe 5">
            <a:extLst>
              <a:ext uri="{FF2B5EF4-FFF2-40B4-BE49-F238E27FC236}">
                <a16:creationId xmlns:a16="http://schemas.microsoft.com/office/drawing/2014/main" id="{2F8EF181-8616-4DEB-970D-253CCC13B254}"/>
              </a:ext>
            </a:extLst>
          </p:cNvPr>
          <p:cNvSpPr/>
          <p:nvPr/>
        </p:nvSpPr>
        <p:spPr>
          <a:xfrm rot="10800000">
            <a:off x="520169" y="3865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C7592EE2-2E4F-4AA0-A85A-AD990E5F6535}"/>
              </a:ext>
            </a:extLst>
          </p:cNvPr>
          <p:cNvSpPr/>
          <p:nvPr/>
        </p:nvSpPr>
        <p:spPr>
          <a:xfrm rot="5400000">
            <a:off x="5433387" y="-91762"/>
            <a:ext cx="1386666" cy="11379975"/>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19"/>
          <p:cNvSpPr/>
          <p:nvPr/>
        </p:nvSpPr>
        <p:spPr>
          <a:xfrm>
            <a:off x="766572" y="5145476"/>
            <a:ext cx="10720296" cy="276999"/>
          </a:xfrm>
          <a:prstGeom prst="rect">
            <a:avLst/>
          </a:prstGeom>
        </p:spPr>
        <p:txBody>
          <a:bodyPr wrap="square">
            <a:spAutoFit/>
          </a:bodyPr>
          <a:lstStyle/>
          <a:p>
            <a:pPr marR="0" lvl="0" algn="ctr" defTabSz="914400" rtl="0" eaLnBrk="1" fontAlgn="auto" latinLnBrk="0" hangingPunct="1">
              <a:lnSpc>
                <a:spcPct val="100000"/>
              </a:lnSpc>
              <a:spcBef>
                <a:spcPts val="0"/>
              </a:spcBef>
              <a:spcAft>
                <a:spcPts val="0"/>
              </a:spcAft>
              <a:buClrTx/>
              <a:buSzTx/>
              <a:tabLst/>
              <a:defRPr/>
            </a:pPr>
            <a:r>
              <a:rPr kumimoji="0" lang="fr-FR" sz="1200" b="1" i="0" u="none" strike="noStrike" kern="1200" cap="none" spc="0" normalizeH="0" baseline="0" noProof="0" dirty="0" smtClean="0">
                <a:ln>
                  <a:noFill/>
                </a:ln>
                <a:solidFill>
                  <a:schemeClr val="bg1"/>
                </a:solidFill>
                <a:effectLst/>
                <a:uLnTx/>
                <a:uFillTx/>
                <a:latin typeface="Marianne" panose="02000000000000000000"/>
              </a:rPr>
              <a:t>MOTS CLES</a:t>
            </a:r>
            <a:r>
              <a:rPr kumimoji="0" lang="fr-FR" sz="1200" b="1" i="0" u="none" strike="noStrike" kern="1200" cap="none" spc="0" normalizeH="0" noProof="0" dirty="0" smtClean="0">
                <a:ln>
                  <a:noFill/>
                </a:ln>
                <a:solidFill>
                  <a:schemeClr val="bg1"/>
                </a:solidFill>
                <a:effectLst/>
                <a:uLnTx/>
                <a:uFillTx/>
                <a:latin typeface="Marianne" panose="02000000000000000000"/>
              </a:rPr>
              <a:t> DE LA TRANSFORMATION </a:t>
            </a:r>
            <a:r>
              <a:rPr kumimoji="0" lang="fr-FR" sz="1200" i="0" u="none" strike="noStrike" kern="1200" cap="none" spc="0" normalizeH="0" noProof="0" dirty="0" smtClean="0">
                <a:ln>
                  <a:noFill/>
                </a:ln>
                <a:solidFill>
                  <a:schemeClr val="bg1"/>
                </a:solidFill>
                <a:effectLst/>
                <a:uLnTx/>
                <a:uFillTx/>
                <a:latin typeface="Marianne" panose="02000000000000000000"/>
              </a:rPr>
              <a:t>:</a:t>
            </a:r>
            <a:endParaRPr lang="fr-FR" sz="1200" dirty="0" smtClean="0">
              <a:solidFill>
                <a:schemeClr val="bg1"/>
              </a:solidFill>
              <a:latin typeface="Marianne" panose="02000000000000000000"/>
            </a:endParaRPr>
          </a:p>
        </p:txBody>
      </p:sp>
      <p:sp>
        <p:nvSpPr>
          <p:cNvPr id="9" name="Rectangle 8"/>
          <p:cNvSpPr/>
          <p:nvPr/>
        </p:nvSpPr>
        <p:spPr>
          <a:xfrm>
            <a:off x="766572" y="5487015"/>
            <a:ext cx="10720296" cy="646331"/>
          </a:xfrm>
          <a:prstGeom prst="rect">
            <a:avLst/>
          </a:prstGeom>
        </p:spPr>
        <p:txBody>
          <a:bodyPr wrap="square">
            <a:spAutoFit/>
          </a:bodyPr>
          <a:lstStyle/>
          <a:p>
            <a:pPr marR="0" lvl="0" defTabSz="914400" rtl="0" eaLnBrk="1" fontAlgn="auto" latinLnBrk="0" hangingPunct="1">
              <a:lnSpc>
                <a:spcPct val="100000"/>
              </a:lnSpc>
              <a:spcBef>
                <a:spcPts val="0"/>
              </a:spcBef>
              <a:spcAft>
                <a:spcPts val="0"/>
              </a:spcAft>
              <a:buClrTx/>
              <a:buSzTx/>
              <a:tabLst/>
              <a:defRPr/>
            </a:pPr>
            <a:r>
              <a:rPr lang="fr-FR" sz="1200" b="1" dirty="0" smtClean="0">
                <a:solidFill>
                  <a:schemeClr val="bg1"/>
                </a:solidFill>
                <a:latin typeface="Marianne" panose="02000000000000000000"/>
              </a:rPr>
              <a:t>Interopérabilité ; régionalisation ; subsidiarité ; sectorisation ; décentralisation ; innovation ; réactivité ; jeunesse ; armée d’emploi ; brigades interarmes ; nation-cadre ; finalités opérationnelles ; responsabilisation ;  espaces stratégiques ; cohérence ;  forces morales ; modernisation ; échelon national d’urgence ; influence ; multi-champs / multi-milieux ; fidélisation ; résilience ; polyvalence ; puissance ; économie de guerre...</a:t>
            </a:r>
            <a:endParaRPr lang="fr-FR" sz="1200" dirty="0" smtClean="0">
              <a:solidFill>
                <a:schemeClr val="bg1"/>
              </a:solidFill>
              <a:latin typeface="Marianne" panose="02000000000000000000"/>
            </a:endParaRPr>
          </a:p>
        </p:txBody>
      </p:sp>
      <p:sp>
        <p:nvSpPr>
          <p:cNvPr id="18" name="Rectangle 17">
            <a:extLst>
              <a:ext uri="{FF2B5EF4-FFF2-40B4-BE49-F238E27FC236}">
                <a16:creationId xmlns:a16="http://schemas.microsoft.com/office/drawing/2014/main" id="{6AF0685B-BD43-6BE6-B8AA-AAE7B187D19E}"/>
              </a:ext>
            </a:extLst>
          </p:cNvPr>
          <p:cNvSpPr/>
          <p:nvPr/>
        </p:nvSpPr>
        <p:spPr>
          <a:xfrm rot="5400000">
            <a:off x="4400109" y="1156313"/>
            <a:ext cx="3369687" cy="3544225"/>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Google Shape;338;p26">
            <a:extLst>
              <a:ext uri="{FF2B5EF4-FFF2-40B4-BE49-F238E27FC236}">
                <a16:creationId xmlns:a16="http://schemas.microsoft.com/office/drawing/2014/main" id="{09ED3D07-CE3B-910E-96A3-A56105EADC29}"/>
              </a:ext>
            </a:extLst>
          </p:cNvPr>
          <p:cNvSpPr/>
          <p:nvPr/>
        </p:nvSpPr>
        <p:spPr>
          <a:xfrm>
            <a:off x="4525579" y="1531700"/>
            <a:ext cx="3140452" cy="659018"/>
          </a:xfrm>
          <a:prstGeom prst="rect">
            <a:avLst/>
          </a:prstGeom>
          <a:noFill/>
          <a:ln>
            <a:noFill/>
          </a:ln>
        </p:spPr>
        <p:txBody>
          <a:bodyPr spcFirstLastPara="1" wrap="square" lIns="64350" tIns="16325" rIns="64350" bIns="163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Sur la supériorité militaire, avec Olivier Schmitt, directeur des études de l’IHEDN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À écouter </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hlinkClick r:id="rId4"/>
              </a:rPr>
              <a:t>ici</a:t>
            </a:r>
            <a:endPar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endParaRPr>
          </a:p>
        </p:txBody>
      </p:sp>
      <p:pic>
        <p:nvPicPr>
          <p:cNvPr id="21" name="Google Shape;246;p14">
            <a:extLst>
              <a:ext uri="{FF2B5EF4-FFF2-40B4-BE49-F238E27FC236}">
                <a16:creationId xmlns:a16="http://schemas.microsoft.com/office/drawing/2014/main" id="{767BCD37-E7A0-F9A7-CC05-EE29A00B4340}"/>
              </a:ext>
            </a:extLst>
          </p:cNvPr>
          <p:cNvPicPr preferRelativeResize="0"/>
          <p:nvPr/>
        </p:nvPicPr>
        <p:blipFill rotWithShape="1">
          <a:blip r:embed="rId5">
            <a:alphaModFix/>
          </a:blip>
          <a:srcRect l="2683" t="41885" r="18408" b="4107"/>
          <a:stretch/>
        </p:blipFill>
        <p:spPr>
          <a:xfrm>
            <a:off x="4760056" y="2493568"/>
            <a:ext cx="2681939" cy="1927297"/>
          </a:xfrm>
          <a:prstGeom prst="rect">
            <a:avLst/>
          </a:prstGeom>
          <a:noFill/>
          <a:ln>
            <a:noFill/>
          </a:ln>
        </p:spPr>
      </p:pic>
    </p:spTree>
    <p:extLst>
      <p:ext uri="{BB962C8B-B14F-4D97-AF65-F5344CB8AC3E}">
        <p14:creationId xmlns:p14="http://schemas.microsoft.com/office/powerpoint/2010/main" val="109510410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11"/>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t="21512" r="357" b="40016"/>
          <a:stretch/>
        </p:blipFill>
        <p:spPr>
          <a:xfrm>
            <a:off x="-1" y="0"/>
            <a:ext cx="12401551" cy="7200900"/>
          </a:xfrm>
          <a:custGeom>
            <a:avLst/>
            <a:gdLst>
              <a:gd name="connsiteX0" fmla="*/ 0 w 6222786"/>
              <a:gd name="connsiteY0" fmla="*/ 0 h 6532880"/>
              <a:gd name="connsiteX1" fmla="*/ 6222786 w 6222786"/>
              <a:gd name="connsiteY1" fmla="*/ 0 h 6532880"/>
              <a:gd name="connsiteX2" fmla="*/ 6222786 w 6222786"/>
              <a:gd name="connsiteY2" fmla="*/ 6532880 h 6532880"/>
              <a:gd name="connsiteX3" fmla="*/ 0 w 6222786"/>
              <a:gd name="connsiteY3" fmla="*/ 6532880 h 6532880"/>
            </a:gdLst>
            <a:ahLst/>
            <a:cxnLst>
              <a:cxn ang="0">
                <a:pos x="connsiteX0" y="connsiteY0"/>
              </a:cxn>
              <a:cxn ang="0">
                <a:pos x="connsiteX1" y="connsiteY1"/>
              </a:cxn>
              <a:cxn ang="0">
                <a:pos x="connsiteX2" y="connsiteY2"/>
              </a:cxn>
              <a:cxn ang="0">
                <a:pos x="connsiteX3" y="connsiteY3"/>
              </a:cxn>
            </a:cxnLst>
            <a:rect l="l" t="t" r="r" b="b"/>
            <a:pathLst>
              <a:path w="6222786" h="6532880">
                <a:moveTo>
                  <a:pt x="0" y="0"/>
                </a:moveTo>
                <a:lnTo>
                  <a:pt x="6222786" y="0"/>
                </a:lnTo>
                <a:lnTo>
                  <a:pt x="6222786" y="6532880"/>
                </a:lnTo>
                <a:lnTo>
                  <a:pt x="0" y="6532880"/>
                </a:lnTo>
                <a:close/>
              </a:path>
            </a:pathLst>
          </a:custGeom>
        </p:spPr>
      </p:pic>
      <p:sp>
        <p:nvSpPr>
          <p:cNvPr id="6" name="Rectangle 5">
            <a:extLst>
              <a:ext uri="{FF2B5EF4-FFF2-40B4-BE49-F238E27FC236}">
                <a16:creationId xmlns:a16="http://schemas.microsoft.com/office/drawing/2014/main" id="{C7592EE2-2E4F-4AA0-A85A-AD990E5F6535}"/>
              </a:ext>
            </a:extLst>
          </p:cNvPr>
          <p:cNvSpPr/>
          <p:nvPr/>
        </p:nvSpPr>
        <p:spPr>
          <a:xfrm rot="5400000">
            <a:off x="2600324" y="-2600325"/>
            <a:ext cx="7200900" cy="12401550"/>
          </a:xfrm>
          <a:prstGeom prst="rect">
            <a:avLst/>
          </a:prstGeom>
          <a:solidFill>
            <a:srgbClr val="002625">
              <a:alpha val="4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Ellipse 7"/>
          <p:cNvSpPr/>
          <p:nvPr/>
        </p:nvSpPr>
        <p:spPr>
          <a:xfrm>
            <a:off x="489724" y="5028945"/>
            <a:ext cx="1789135" cy="17285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TextBox 2">
            <a:extLst>
              <a:ext uri="{FF2B5EF4-FFF2-40B4-BE49-F238E27FC236}">
                <a16:creationId xmlns:a16="http://schemas.microsoft.com/office/drawing/2014/main" id="{577BAE87-B660-48AF-8F31-9A6D37FCE507}"/>
              </a:ext>
            </a:extLst>
          </p:cNvPr>
          <p:cNvSpPr txBox="1"/>
          <p:nvPr/>
        </p:nvSpPr>
        <p:spPr>
          <a:xfrm>
            <a:off x="1153079" y="2892564"/>
            <a:ext cx="11421515" cy="707886"/>
          </a:xfrm>
          <a:prstGeom prst="rect">
            <a:avLst/>
          </a:prstGeom>
          <a:noFill/>
        </p:spPr>
        <p:txBody>
          <a:bodyPr wrap="square" rtlCol="0" anchor="ctr">
            <a:spAutoFit/>
          </a:bodyPr>
          <a:lstStyle/>
          <a:p>
            <a:r>
              <a:rPr lang="en-US" sz="4000" b="1" dirty="0" smtClean="0">
                <a:solidFill>
                  <a:schemeClr val="bg1"/>
                </a:solidFill>
                <a:effectLst>
                  <a:outerShdw blurRad="38100" dist="38100" dir="2700000" algn="tl">
                    <a:srgbClr val="000000">
                      <a:alpha val="43137"/>
                    </a:srgbClr>
                  </a:outerShdw>
                </a:effectLst>
                <a:latin typeface="Marianne ExtraBold" panose="02000000000000000000" pitchFamily="50" charset="0"/>
                <a:cs typeface="Poppins" panose="00000500000000000000" pitchFamily="50" charset="0"/>
              </a:rPr>
              <a:t>III. </a:t>
            </a:r>
            <a:r>
              <a:rPr lang="fr-FR" sz="4000" b="1" dirty="0" smtClean="0">
                <a:solidFill>
                  <a:schemeClr val="bg1"/>
                </a:solidFill>
                <a:effectLst>
                  <a:outerShdw blurRad="38100" dist="38100" dir="2700000" algn="tl">
                    <a:srgbClr val="000000">
                      <a:alpha val="43137"/>
                    </a:srgbClr>
                  </a:outerShdw>
                </a:effectLst>
                <a:latin typeface="Marianne ExtraBold" panose="02000000000000000000" pitchFamily="50" charset="0"/>
                <a:cs typeface="Poppins" panose="00000500000000000000" pitchFamily="50" charset="0"/>
              </a:rPr>
              <a:t>Valeurs </a:t>
            </a:r>
            <a:r>
              <a:rPr lang="fr-FR" sz="4000" b="1" dirty="0">
                <a:solidFill>
                  <a:schemeClr val="bg1"/>
                </a:solidFill>
                <a:effectLst>
                  <a:outerShdw blurRad="38100" dist="38100" dir="2700000" algn="tl">
                    <a:srgbClr val="000000">
                      <a:alpha val="43137"/>
                    </a:srgbClr>
                  </a:outerShdw>
                </a:effectLst>
                <a:latin typeface="Marianne ExtraBold" panose="02000000000000000000" pitchFamily="50" charset="0"/>
                <a:cs typeface="Poppins" panose="00000500000000000000" pitchFamily="50" charset="0"/>
              </a:rPr>
              <a:t>et singularité militaires </a:t>
            </a:r>
          </a:p>
        </p:txBody>
      </p:sp>
      <p:pic>
        <p:nvPicPr>
          <p:cNvPr id="2" name="Imag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1650" y="4436622"/>
            <a:ext cx="2093414" cy="2421378"/>
          </a:xfrm>
          <a:prstGeom prst="rect">
            <a:avLst/>
          </a:prstGeom>
        </p:spPr>
      </p:pic>
      <p:pic>
        <p:nvPicPr>
          <p:cNvPr id="3" name="Google Shape;17;p27" descr="Réserve citoyenne">
            <a:extLst>
              <a:ext uri="{FF2B5EF4-FFF2-40B4-BE49-F238E27FC236}">
                <a16:creationId xmlns:a16="http://schemas.microsoft.com/office/drawing/2014/main" id="{FEC0DB49-6B5C-62BA-C7BD-5216F4DE3C61}"/>
              </a:ext>
            </a:extLst>
          </p:cNvPr>
          <p:cNvPicPr preferRelativeResize="0"/>
          <p:nvPr/>
        </p:nvPicPr>
        <p:blipFill rotWithShape="1">
          <a:blip r:embed="rId6">
            <a:alphaModFix/>
          </a:blip>
          <a:srcRect/>
          <a:stretch/>
        </p:blipFill>
        <p:spPr>
          <a:xfrm>
            <a:off x="11446908" y="5912831"/>
            <a:ext cx="636428" cy="844706"/>
          </a:xfrm>
          <a:prstGeom prst="rect">
            <a:avLst/>
          </a:prstGeom>
          <a:noFill/>
          <a:ln>
            <a:noFill/>
          </a:ln>
        </p:spPr>
      </p:pic>
    </p:spTree>
    <p:extLst>
      <p:ext uri="{BB962C8B-B14F-4D97-AF65-F5344CB8AC3E}">
        <p14:creationId xmlns:p14="http://schemas.microsoft.com/office/powerpoint/2010/main" val="23058410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5" name="Diagonal Stripe 5">
            <a:extLst>
              <a:ext uri="{FF2B5EF4-FFF2-40B4-BE49-F238E27FC236}">
                <a16:creationId xmlns:a16="http://schemas.microsoft.com/office/drawing/2014/main" id="{2F8EF181-8616-4DEB-970D-253CCC13B254}"/>
              </a:ext>
            </a:extLst>
          </p:cNvPr>
          <p:cNvSpPr/>
          <p:nvPr/>
        </p:nvSpPr>
        <p:spPr>
          <a:xfrm rot="10800000">
            <a:off x="367769" y="287296"/>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97119" y="5417328"/>
            <a:ext cx="2397118" cy="1511902"/>
          </a:xfrm>
          <a:prstGeom prst="rect">
            <a:avLst/>
          </a:prstGeom>
        </p:spPr>
      </p:pic>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417328"/>
            <a:ext cx="2397119" cy="1504647"/>
          </a:xfrm>
          <a:prstGeom prst="rect">
            <a:avLst/>
          </a:prstGeom>
        </p:spPr>
      </p:pic>
      <p:pic>
        <p:nvPicPr>
          <p:cNvPr id="7" name="Image 6"/>
          <p:cNvPicPr>
            <a:picLocks noChangeAspect="1"/>
          </p:cNvPicPr>
          <p:nvPr/>
        </p:nvPicPr>
        <p:blipFill rotWithShape="1">
          <a:blip r:embed="rId6" cstate="print">
            <a:extLst>
              <a:ext uri="{28A0092B-C50C-407E-A947-70E740481C1C}">
                <a14:useLocalDpi xmlns:a14="http://schemas.microsoft.com/office/drawing/2010/main" val="0"/>
              </a:ext>
            </a:extLst>
          </a:blip>
          <a:srcRect r="10248"/>
          <a:stretch/>
        </p:blipFill>
        <p:spPr>
          <a:xfrm>
            <a:off x="4783461" y="5417328"/>
            <a:ext cx="2384254" cy="1507638"/>
          </a:xfrm>
          <a:prstGeom prst="rect">
            <a:avLst/>
          </a:prstGeom>
        </p:spPr>
      </p:pic>
      <p:pic>
        <p:nvPicPr>
          <p:cNvPr id="8" name="Image 7"/>
          <p:cNvPicPr>
            <a:picLocks noChangeAspect="1"/>
          </p:cNvPicPr>
          <p:nvPr/>
        </p:nvPicPr>
        <p:blipFill rotWithShape="1">
          <a:blip r:embed="rId7" cstate="print">
            <a:extLst>
              <a:ext uri="{28A0092B-C50C-407E-A947-70E740481C1C}">
                <a14:useLocalDpi xmlns:a14="http://schemas.microsoft.com/office/drawing/2010/main" val="0"/>
              </a:ext>
            </a:extLst>
          </a:blip>
          <a:srcRect l="17898"/>
          <a:stretch/>
        </p:blipFill>
        <p:spPr>
          <a:xfrm>
            <a:off x="7167715" y="5417328"/>
            <a:ext cx="2406594" cy="1537918"/>
          </a:xfrm>
          <a:prstGeom prst="rect">
            <a:avLst/>
          </a:prstGeom>
        </p:spPr>
      </p:pic>
      <p:sp>
        <p:nvSpPr>
          <p:cNvPr id="17" name="Espace réservé du contenu 2"/>
          <p:cNvSpPr txBox="1">
            <a:spLocks/>
          </p:cNvSpPr>
          <p:nvPr/>
        </p:nvSpPr>
        <p:spPr>
          <a:xfrm>
            <a:off x="6598331" y="6649444"/>
            <a:ext cx="6435423" cy="261898"/>
          </a:xfrm>
          <a:prstGeom prst="rect">
            <a:avLst/>
          </a:prstGeom>
        </p:spPr>
        <p:txBody>
          <a:bodyPr vert="horz" lIns="91440" tIns="45720" rIns="91440" bIns="4572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buFont typeface="Arial" panose="020B0604020202020204" pitchFamily="34" charset="0"/>
              <a:buNone/>
            </a:pPr>
            <a:r>
              <a:rPr lang="fr-FR" sz="900" dirty="0">
                <a:solidFill>
                  <a:schemeClr val="bg1"/>
                </a:solidFill>
                <a:latin typeface="Marianne" panose="02000000000000000000" pitchFamily="50" charset="0"/>
                <a:ea typeface="+mj-ea"/>
                <a:cs typeface="+mj-cs"/>
              </a:rPr>
              <a:t>© AFP.</a:t>
            </a:r>
          </a:p>
        </p:txBody>
      </p:sp>
      <p:sp>
        <p:nvSpPr>
          <p:cNvPr id="19" name="Espace réservé du contenu 2"/>
          <p:cNvSpPr txBox="1">
            <a:spLocks/>
          </p:cNvSpPr>
          <p:nvPr/>
        </p:nvSpPr>
        <p:spPr>
          <a:xfrm>
            <a:off x="8982585" y="6649443"/>
            <a:ext cx="6435423" cy="261898"/>
          </a:xfrm>
          <a:prstGeom prst="rect">
            <a:avLst/>
          </a:prstGeom>
        </p:spPr>
        <p:txBody>
          <a:bodyPr vert="horz" lIns="91440" tIns="45720" rIns="91440" bIns="4572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buFont typeface="Arial" panose="020B0604020202020204" pitchFamily="34" charset="0"/>
              <a:buNone/>
            </a:pPr>
            <a:r>
              <a:rPr lang="fr-FR" sz="900" dirty="0">
                <a:solidFill>
                  <a:schemeClr val="bg1"/>
                </a:solidFill>
                <a:latin typeface="Marianne" panose="02000000000000000000" pitchFamily="50" charset="0"/>
                <a:ea typeface="+mj-ea"/>
                <a:cs typeface="+mj-cs"/>
              </a:rPr>
              <a:t>© AFP.</a:t>
            </a:r>
          </a:p>
        </p:txBody>
      </p:sp>
      <p:pic>
        <p:nvPicPr>
          <p:cNvPr id="14" name="Image 13"/>
          <p:cNvPicPr>
            <a:picLocks noChangeAspect="1"/>
          </p:cNvPicPr>
          <p:nvPr/>
        </p:nvPicPr>
        <p:blipFill rotWithShape="1">
          <a:blip r:embed="rId8">
            <a:extLst>
              <a:ext uri="{28A0092B-C50C-407E-A947-70E740481C1C}">
                <a14:useLocalDpi xmlns:a14="http://schemas.microsoft.com/office/drawing/2010/main" val="0"/>
              </a:ext>
            </a:extLst>
          </a:blip>
          <a:srcRect l="61227"/>
          <a:stretch/>
        </p:blipFill>
        <p:spPr>
          <a:xfrm>
            <a:off x="9551969" y="5417327"/>
            <a:ext cx="2668484" cy="1537919"/>
          </a:xfrm>
          <a:prstGeom prst="rect">
            <a:avLst/>
          </a:prstGeom>
        </p:spPr>
      </p:pic>
      <p:sp>
        <p:nvSpPr>
          <p:cNvPr id="9" name="Rectangle 8">
            <a:extLst>
              <a:ext uri="{FF2B5EF4-FFF2-40B4-BE49-F238E27FC236}">
                <a16:creationId xmlns:a16="http://schemas.microsoft.com/office/drawing/2014/main" id="{C7592EE2-2E4F-4AA0-A85A-AD990E5F6535}"/>
              </a:ext>
            </a:extLst>
          </p:cNvPr>
          <p:cNvSpPr/>
          <p:nvPr/>
        </p:nvSpPr>
        <p:spPr>
          <a:xfrm rot="5400000" flipH="1">
            <a:off x="5354273" y="79985"/>
            <a:ext cx="1511905" cy="12220453"/>
          </a:xfrm>
          <a:prstGeom prst="rect">
            <a:avLst/>
          </a:prstGeom>
          <a:solidFill>
            <a:srgbClr val="002625">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ZoneTexte 9">
            <a:extLst>
              <a:ext uri="{FF2B5EF4-FFF2-40B4-BE49-F238E27FC236}">
                <a16:creationId xmlns:a16="http://schemas.microsoft.com/office/drawing/2014/main" id="{BB6A2D65-4CC9-76BA-FF8F-F0230DB11996}"/>
              </a:ext>
            </a:extLst>
          </p:cNvPr>
          <p:cNvSpPr txBox="1"/>
          <p:nvPr/>
        </p:nvSpPr>
        <p:spPr>
          <a:xfrm>
            <a:off x="609598" y="1673649"/>
            <a:ext cx="8470232" cy="2400657"/>
          </a:xfrm>
          <a:prstGeom prst="rect">
            <a:avLst/>
          </a:prstGeom>
          <a:noFill/>
        </p:spPr>
        <p:txBody>
          <a:bodyPr wrap="square" rtlCol="0">
            <a:spAutoFit/>
          </a:bodyPr>
          <a:lstStyle/>
          <a:p>
            <a:pPr marL="342900" marR="0" lvl="0" indent="-342900" algn="l" rtl="0">
              <a:lnSpc>
                <a:spcPct val="150000"/>
              </a:lnSpc>
              <a:spcBef>
                <a:spcPts val="0"/>
              </a:spcBef>
              <a:spcAft>
                <a:spcPts val="0"/>
              </a:spcAft>
              <a:buSzPct val="100000"/>
              <a:buFont typeface="Verdana"/>
              <a:buAutoNum type="arabicPeriod"/>
            </a:pPr>
            <a:r>
              <a:rPr lang="fr-FR" sz="2000" dirty="0">
                <a:latin typeface="Marianne" panose="02000000000000000000" pitchFamily="50" charset="0"/>
                <a:ea typeface="+mj-ea"/>
                <a:cs typeface="+mj-cs"/>
                <a:sym typeface="Verdana"/>
              </a:rPr>
              <a:t>La singularité militaire</a:t>
            </a:r>
          </a:p>
          <a:p>
            <a:pPr marL="342900" marR="0" lvl="0" indent="-342900" algn="l" rtl="0">
              <a:lnSpc>
                <a:spcPct val="150000"/>
              </a:lnSpc>
              <a:spcBef>
                <a:spcPts val="0"/>
              </a:spcBef>
              <a:spcAft>
                <a:spcPts val="0"/>
              </a:spcAft>
              <a:buSzPct val="100000"/>
              <a:buFont typeface="Verdana"/>
              <a:buAutoNum type="arabicPeriod"/>
            </a:pPr>
            <a:r>
              <a:rPr lang="fr-FR" sz="2000" dirty="0">
                <a:latin typeface="Marianne" panose="02000000000000000000" pitchFamily="50" charset="0"/>
                <a:ea typeface="+mj-ea"/>
                <a:cs typeface="+mj-cs"/>
                <a:sym typeface="Verdana"/>
              </a:rPr>
              <a:t>Le code d’honneur du soldat</a:t>
            </a:r>
          </a:p>
          <a:p>
            <a:pPr marL="342900" marR="0" lvl="0" indent="-342900" algn="l" rtl="0">
              <a:lnSpc>
                <a:spcPct val="150000"/>
              </a:lnSpc>
              <a:spcBef>
                <a:spcPts val="0"/>
              </a:spcBef>
              <a:spcAft>
                <a:spcPts val="0"/>
              </a:spcAft>
              <a:buSzPct val="100000"/>
              <a:buFont typeface="Verdana"/>
              <a:buAutoNum type="arabicPeriod"/>
            </a:pPr>
            <a:r>
              <a:rPr lang="fr-FR" sz="2000" dirty="0">
                <a:latin typeface="Marianne" panose="02000000000000000000" pitchFamily="50" charset="0"/>
                <a:ea typeface="+mj-ea"/>
                <a:cs typeface="+mj-cs"/>
                <a:sym typeface="Verdana"/>
              </a:rPr>
              <a:t>Socle éthique et doctrine</a:t>
            </a:r>
          </a:p>
          <a:p>
            <a:pPr marL="342900" marR="0" lvl="0" indent="-342900" algn="l" rtl="0">
              <a:lnSpc>
                <a:spcPct val="150000"/>
              </a:lnSpc>
              <a:spcBef>
                <a:spcPts val="0"/>
              </a:spcBef>
              <a:spcAft>
                <a:spcPts val="0"/>
              </a:spcAft>
              <a:buSzPct val="100000"/>
              <a:buFont typeface="Verdana"/>
              <a:buAutoNum type="arabicPeriod"/>
            </a:pPr>
            <a:r>
              <a:rPr lang="fr-FR" sz="2000" dirty="0">
                <a:latin typeface="Marianne" panose="02000000000000000000" pitchFamily="50" charset="0"/>
                <a:ea typeface="+mj-ea"/>
                <a:cs typeface="+mj-cs"/>
                <a:sym typeface="Verdana"/>
              </a:rPr>
              <a:t>Les blessés de l’armée de Terre</a:t>
            </a:r>
          </a:p>
          <a:p>
            <a:pPr marL="342900" marR="0" lvl="0" indent="-342900" algn="l" rtl="0">
              <a:lnSpc>
                <a:spcPct val="150000"/>
              </a:lnSpc>
              <a:spcBef>
                <a:spcPts val="0"/>
              </a:spcBef>
              <a:spcAft>
                <a:spcPts val="0"/>
              </a:spcAft>
              <a:buSzPct val="100000"/>
              <a:buFont typeface="Verdana"/>
              <a:buAutoNum type="arabicPeriod"/>
            </a:pPr>
            <a:r>
              <a:rPr lang="fr-FR" sz="2000" dirty="0">
                <a:latin typeface="Marianne" panose="02000000000000000000" pitchFamily="50" charset="0"/>
                <a:ea typeface="+mj-ea"/>
                <a:cs typeface="+mj-cs"/>
                <a:sym typeface="Verdana"/>
              </a:rPr>
              <a:t>Pour </a:t>
            </a:r>
            <a:r>
              <a:rPr lang="fr-FR" sz="2000" dirty="0" smtClean="0">
                <a:latin typeface="Marianne" panose="02000000000000000000" pitchFamily="50" charset="0"/>
                <a:ea typeface="+mj-ea"/>
                <a:cs typeface="+mj-cs"/>
                <a:sym typeface="Verdana"/>
              </a:rPr>
              <a:t>approfondir</a:t>
            </a:r>
            <a:endParaRPr lang="fr-FR" sz="2000" dirty="0">
              <a:latin typeface="Marianne" panose="02000000000000000000" pitchFamily="50" charset="0"/>
              <a:ea typeface="+mj-ea"/>
              <a:cs typeface="+mj-cs"/>
              <a:sym typeface="Verdana"/>
            </a:endParaRPr>
          </a:p>
        </p:txBody>
      </p:sp>
      <p:sp>
        <p:nvSpPr>
          <p:cNvPr id="20" name="Titre 1"/>
          <p:cNvSpPr txBox="1">
            <a:spLocks/>
          </p:cNvSpPr>
          <p:nvPr/>
        </p:nvSpPr>
        <p:spPr>
          <a:xfrm>
            <a:off x="851428" y="250765"/>
            <a:ext cx="7382146"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smtClean="0">
                <a:effectLst>
                  <a:outerShdw blurRad="38100" dist="38100" dir="2700000" algn="tl">
                    <a:srgbClr val="000000">
                      <a:alpha val="43137"/>
                    </a:srgbClr>
                  </a:outerShdw>
                </a:effectLst>
                <a:latin typeface="Marianne" panose="02000000000000000000" pitchFamily="50" charset="0"/>
              </a:rPr>
              <a:t>SOMMAIRE</a:t>
            </a:r>
            <a:endParaRPr lang="fr-FR" sz="2800" b="1" dirty="0">
              <a:effectLst>
                <a:outerShdw blurRad="38100" dist="38100" dir="2700000" algn="tl">
                  <a:srgbClr val="000000">
                    <a:alpha val="43137"/>
                  </a:srgbClr>
                </a:outerShdw>
              </a:effectLst>
              <a:latin typeface="Marianne" panose="02000000000000000000" pitchFamily="50" charset="0"/>
            </a:endParaRPr>
          </a:p>
        </p:txBody>
      </p:sp>
    </p:spTree>
    <p:extLst>
      <p:ext uri="{BB962C8B-B14F-4D97-AF65-F5344CB8AC3E}">
        <p14:creationId xmlns:p14="http://schemas.microsoft.com/office/powerpoint/2010/main" val="33909177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20" name="Titre 1"/>
          <p:cNvSpPr txBox="1">
            <a:spLocks/>
          </p:cNvSpPr>
          <p:nvPr/>
        </p:nvSpPr>
        <p:spPr>
          <a:xfrm>
            <a:off x="599090" y="1499930"/>
            <a:ext cx="3396517" cy="130140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8800" b="1" dirty="0">
                <a:solidFill>
                  <a:schemeClr val="bg1">
                    <a:lumMod val="95000"/>
                  </a:schemeClr>
                </a:solidFill>
                <a:latin typeface="Liberation Serif" panose="02020603050405020304" pitchFamily="18" charset="0"/>
                <a:ea typeface="Liberation Serif" panose="02020603050405020304" pitchFamily="18" charset="0"/>
                <a:cs typeface="Liberation Serif" panose="02020603050405020304" pitchFamily="18" charset="0"/>
              </a:rPr>
              <a:t>“ </a:t>
            </a:r>
            <a:endParaRPr lang="fr-FR" sz="8800" dirty="0">
              <a:solidFill>
                <a:schemeClr val="bg1">
                  <a:lumMod val="95000"/>
                </a:schemeClr>
              </a:solidFill>
              <a:latin typeface="Liberation Serif" panose="02020603050405020304" pitchFamily="18" charset="0"/>
              <a:ea typeface="Liberation Serif" panose="02020603050405020304" pitchFamily="18" charset="0"/>
              <a:cs typeface="Liberation Serif" panose="02020603050405020304" pitchFamily="18" charset="0"/>
            </a:endParaRPr>
          </a:p>
        </p:txBody>
      </p:sp>
      <p:sp>
        <p:nvSpPr>
          <p:cNvPr id="13" name="Titre 1"/>
          <p:cNvSpPr txBox="1">
            <a:spLocks/>
          </p:cNvSpPr>
          <p:nvPr/>
        </p:nvSpPr>
        <p:spPr>
          <a:xfrm>
            <a:off x="851428" y="262436"/>
            <a:ext cx="5894617"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1. La singularité militaire (1/2)</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e 5">
            <a:extLst>
              <a:ext uri="{FF2B5EF4-FFF2-40B4-BE49-F238E27FC236}">
                <a16:creationId xmlns:a16="http://schemas.microsoft.com/office/drawing/2014/main" id="{826E51E7-80DB-3AD8-81E0-642E799BEED2}"/>
              </a:ext>
            </a:extLst>
          </p:cNvPr>
          <p:cNvGrpSpPr/>
          <p:nvPr/>
        </p:nvGrpSpPr>
        <p:grpSpPr>
          <a:xfrm>
            <a:off x="367767" y="1180407"/>
            <a:ext cx="11273899" cy="860236"/>
            <a:chOff x="274547" y="1658594"/>
            <a:chExt cx="11194606" cy="1614205"/>
          </a:xfrm>
        </p:grpSpPr>
        <p:sp>
          <p:nvSpPr>
            <p:cNvPr id="7" name="Rectangle 6">
              <a:extLst>
                <a:ext uri="{FF2B5EF4-FFF2-40B4-BE49-F238E27FC236}">
                  <a16:creationId xmlns:a16="http://schemas.microsoft.com/office/drawing/2014/main" id="{139C9D6C-5D52-1079-1029-FB5754572F36}"/>
                </a:ext>
              </a:extLst>
            </p:cNvPr>
            <p:cNvSpPr/>
            <p:nvPr/>
          </p:nvSpPr>
          <p:spPr>
            <a:xfrm rot="5400000">
              <a:off x="5064747" y="-3131606"/>
              <a:ext cx="1614205" cy="11194606"/>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E046B5DE-25E6-EC74-FAE2-E237FDFD264B}"/>
                </a:ext>
              </a:extLst>
            </p:cNvPr>
            <p:cNvSpPr/>
            <p:nvPr/>
          </p:nvSpPr>
          <p:spPr>
            <a:xfrm>
              <a:off x="306018" y="1993661"/>
              <a:ext cx="11163135" cy="1114472"/>
            </a:xfrm>
            <a:prstGeom prst="rect">
              <a:avLst/>
            </a:prstGeom>
          </p:spPr>
          <p:txBody>
            <a:bodyPr wrap="square">
              <a:spAutoFit/>
            </a:bodyPr>
            <a:lstStyle/>
            <a:p>
              <a:pPr marL="342900" indent="-342900">
                <a:buFont typeface="Wingdings" panose="05000000000000000000" pitchFamily="2" charset="2"/>
                <a:buChar char="è"/>
              </a:pPr>
              <a:r>
                <a:rPr lang="fr-FR" sz="1200" dirty="0">
                  <a:solidFill>
                    <a:schemeClr val="bg1"/>
                  </a:solidFill>
                  <a:latin typeface="Marianne" panose="02000000000000000000" pitchFamily="50" charset="0"/>
                </a:rPr>
                <a:t>Commission de la défense : audition le 7 juillet 2021 du général d’armée François Lecointre, chef d’état-major des armées (CEMA) de 2017 à 2021 sur la place des armées dans la société française et la singularité militaire</a:t>
              </a:r>
            </a:p>
            <a:p>
              <a:pPr marL="342900" indent="-342900">
                <a:buFont typeface="Wingdings" panose="05000000000000000000" pitchFamily="2" charset="2"/>
                <a:buChar char="è"/>
              </a:pPr>
              <a:endParaRPr lang="fr-FR" sz="1200" dirty="0">
                <a:solidFill>
                  <a:schemeClr val="bg1"/>
                </a:solidFill>
                <a:latin typeface="Marianne" panose="02000000000000000000" pitchFamily="50" charset="0"/>
              </a:endParaRPr>
            </a:p>
          </p:txBody>
        </p:sp>
      </p:grpSp>
      <p:sp>
        <p:nvSpPr>
          <p:cNvPr id="9" name="Google Shape;104;p2">
            <a:extLst>
              <a:ext uri="{FF2B5EF4-FFF2-40B4-BE49-F238E27FC236}">
                <a16:creationId xmlns:a16="http://schemas.microsoft.com/office/drawing/2014/main" id="{EE04B880-E565-F154-5E82-EE28C5E1A81F}"/>
              </a:ext>
            </a:extLst>
          </p:cNvPr>
          <p:cNvSpPr txBox="1"/>
          <p:nvPr/>
        </p:nvSpPr>
        <p:spPr>
          <a:xfrm>
            <a:off x="9626969" y="3474557"/>
            <a:ext cx="2177071" cy="782675"/>
          </a:xfrm>
          <a:prstGeom prst="rect">
            <a:avLst/>
          </a:prstGeom>
          <a:solidFill>
            <a:schemeClr val="lt2">
              <a:alpha val="60784"/>
            </a:schemeClr>
          </a:solidFill>
          <a:ln>
            <a:noFill/>
          </a:ln>
        </p:spPr>
        <p:txBody>
          <a:bodyPr spcFirstLastPara="1" wrap="square" lIns="64350" tIns="16325" rIns="64350" bIns="16325" anchor="ctr" anchorCtr="0">
            <a:noAutofit/>
          </a:bodyPr>
          <a:lstStyle/>
          <a:p>
            <a:pPr marL="0" marR="0" lvl="0" indent="0" algn="ctr" rtl="0">
              <a:spcBef>
                <a:spcPts val="0"/>
              </a:spcBef>
              <a:spcAft>
                <a:spcPts val="0"/>
              </a:spcAft>
              <a:buNone/>
            </a:pPr>
            <a:r>
              <a:rPr lang="fr-FR" sz="1200" dirty="0">
                <a:latin typeface="Marianne" panose="02000000000000000000" pitchFamily="50" charset="0"/>
                <a:ea typeface="Verdana"/>
                <a:cs typeface="Verdana"/>
                <a:sym typeface="Verdana"/>
              </a:rPr>
              <a:t>À regarder </a:t>
            </a:r>
            <a:r>
              <a:rPr lang="fr-FR" sz="1200" u="sng" dirty="0">
                <a:solidFill>
                  <a:srgbClr val="0070C0"/>
                </a:solidFill>
                <a:latin typeface="Marianne" panose="02000000000000000000" pitchFamily="50" charset="0"/>
                <a:ea typeface="Verdana"/>
                <a:cs typeface="Verdana"/>
                <a:sym typeface="Verdana"/>
                <a:hlinkClick r:id="rId4">
                  <a:extLst>
                    <a:ext uri="{A12FA001-AC4F-418D-AE19-62706E023703}">
                      <ahyp:hlinkClr xmlns="" xmlns:ahyp="http://schemas.microsoft.com/office/drawing/2018/hyperlinkcolor" val="tx"/>
                    </a:ext>
                  </a:extLst>
                </a:hlinkClick>
              </a:rPr>
              <a:t>ici </a:t>
            </a:r>
            <a:endParaRPr sz="1200" dirty="0">
              <a:solidFill>
                <a:srgbClr val="0070C0"/>
              </a:solidFill>
              <a:latin typeface="Marianne" panose="02000000000000000000" pitchFamily="50" charset="0"/>
              <a:ea typeface="Verdana"/>
              <a:cs typeface="Verdana"/>
              <a:sym typeface="Verdana"/>
            </a:endParaRPr>
          </a:p>
          <a:p>
            <a:pPr marL="0" marR="0" lvl="0" indent="0" algn="ctr" rtl="0">
              <a:spcBef>
                <a:spcPts val="358"/>
              </a:spcBef>
              <a:spcAft>
                <a:spcPts val="0"/>
              </a:spcAft>
              <a:buNone/>
            </a:pPr>
            <a:r>
              <a:rPr lang="fr-FR" sz="1200" dirty="0">
                <a:latin typeface="Marianne" panose="02000000000000000000" pitchFamily="50" charset="0"/>
                <a:ea typeface="Verdana"/>
                <a:cs typeface="Verdana"/>
                <a:sym typeface="Verdana"/>
              </a:rPr>
              <a:t>(de 17:12 à 51:00)</a:t>
            </a:r>
            <a:endParaRPr sz="1400" dirty="0">
              <a:latin typeface="Marianne" panose="02000000000000000000" pitchFamily="50" charset="0"/>
            </a:endParaRPr>
          </a:p>
        </p:txBody>
      </p:sp>
      <p:pic>
        <p:nvPicPr>
          <p:cNvPr id="10" name="Google Shape;105;p2">
            <a:extLst>
              <a:ext uri="{FF2B5EF4-FFF2-40B4-BE49-F238E27FC236}">
                <a16:creationId xmlns:a16="http://schemas.microsoft.com/office/drawing/2014/main" id="{8F0E7E69-AAEF-EDFE-CACE-B8EF1CD84BB3}"/>
              </a:ext>
            </a:extLst>
          </p:cNvPr>
          <p:cNvPicPr preferRelativeResize="0"/>
          <p:nvPr/>
        </p:nvPicPr>
        <p:blipFill rotWithShape="1">
          <a:blip r:embed="rId5">
            <a:alphaModFix/>
          </a:blip>
          <a:srcRect l="17150" t="5172" r="14835" b="73170"/>
          <a:stretch/>
        </p:blipFill>
        <p:spPr>
          <a:xfrm>
            <a:off x="511736" y="2483397"/>
            <a:ext cx="8864139" cy="2995701"/>
          </a:xfrm>
          <a:prstGeom prst="rect">
            <a:avLst/>
          </a:prstGeom>
          <a:noFill/>
          <a:ln>
            <a:noFill/>
          </a:ln>
        </p:spPr>
      </p:pic>
      <p:sp>
        <p:nvSpPr>
          <p:cNvPr id="11" name="Rectangle 10">
            <a:extLst>
              <a:ext uri="{FF2B5EF4-FFF2-40B4-BE49-F238E27FC236}">
                <a16:creationId xmlns:a16="http://schemas.microsoft.com/office/drawing/2014/main" id="{F498DF24-F95A-830A-1A6B-E22F057FA7C8}"/>
              </a:ext>
            </a:extLst>
          </p:cNvPr>
          <p:cNvSpPr/>
          <p:nvPr/>
        </p:nvSpPr>
        <p:spPr>
          <a:xfrm rot="5400000">
            <a:off x="3445955" y="-450821"/>
            <a:ext cx="2995701" cy="8864140"/>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736670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20" name="Titre 1"/>
          <p:cNvSpPr txBox="1">
            <a:spLocks/>
          </p:cNvSpPr>
          <p:nvPr/>
        </p:nvSpPr>
        <p:spPr>
          <a:xfrm>
            <a:off x="599090" y="1499930"/>
            <a:ext cx="3396517" cy="130140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8800" b="1" dirty="0">
                <a:solidFill>
                  <a:schemeClr val="bg1">
                    <a:lumMod val="95000"/>
                  </a:schemeClr>
                </a:solidFill>
                <a:latin typeface="Liberation Serif" panose="02020603050405020304" pitchFamily="18" charset="0"/>
                <a:ea typeface="Liberation Serif" panose="02020603050405020304" pitchFamily="18" charset="0"/>
                <a:cs typeface="Liberation Serif" panose="02020603050405020304" pitchFamily="18" charset="0"/>
              </a:rPr>
              <a:t>“ </a:t>
            </a:r>
            <a:endParaRPr lang="fr-FR" sz="8800" dirty="0">
              <a:solidFill>
                <a:schemeClr val="bg1">
                  <a:lumMod val="95000"/>
                </a:schemeClr>
              </a:solidFill>
              <a:latin typeface="Liberation Serif" panose="02020603050405020304" pitchFamily="18" charset="0"/>
              <a:ea typeface="Liberation Serif" panose="02020603050405020304" pitchFamily="18" charset="0"/>
              <a:cs typeface="Liberation Serif" panose="02020603050405020304" pitchFamily="18" charset="0"/>
            </a:endParaRPr>
          </a:p>
        </p:txBody>
      </p:sp>
      <p:sp>
        <p:nvSpPr>
          <p:cNvPr id="13" name="Titre 1"/>
          <p:cNvSpPr txBox="1">
            <a:spLocks/>
          </p:cNvSpPr>
          <p:nvPr/>
        </p:nvSpPr>
        <p:spPr>
          <a:xfrm>
            <a:off x="851428" y="250014"/>
            <a:ext cx="5894617"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1. La singularité militaire (2/2)</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e 5">
            <a:extLst>
              <a:ext uri="{FF2B5EF4-FFF2-40B4-BE49-F238E27FC236}">
                <a16:creationId xmlns:a16="http://schemas.microsoft.com/office/drawing/2014/main" id="{826E51E7-80DB-3AD8-81E0-642E799BEED2}"/>
              </a:ext>
            </a:extLst>
          </p:cNvPr>
          <p:cNvGrpSpPr/>
          <p:nvPr/>
        </p:nvGrpSpPr>
        <p:grpSpPr>
          <a:xfrm>
            <a:off x="367766" y="1019433"/>
            <a:ext cx="11391841" cy="541250"/>
            <a:chOff x="274546" y="1658593"/>
            <a:chExt cx="11194606" cy="1926097"/>
          </a:xfrm>
        </p:grpSpPr>
        <p:sp>
          <p:nvSpPr>
            <p:cNvPr id="7" name="Rectangle 6">
              <a:extLst>
                <a:ext uri="{FF2B5EF4-FFF2-40B4-BE49-F238E27FC236}">
                  <a16:creationId xmlns:a16="http://schemas.microsoft.com/office/drawing/2014/main" id="{139C9D6C-5D52-1079-1029-FB5754572F36}"/>
                </a:ext>
              </a:extLst>
            </p:cNvPr>
            <p:cNvSpPr/>
            <p:nvPr/>
          </p:nvSpPr>
          <p:spPr>
            <a:xfrm rot="5400000">
              <a:off x="4908800" y="-2975661"/>
              <a:ext cx="1926097" cy="11194606"/>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Marianne" panose="02000000000000000000" pitchFamily="50" charset="0"/>
              </a:endParaRPr>
            </a:p>
          </p:txBody>
        </p:sp>
        <p:sp>
          <p:nvSpPr>
            <p:cNvPr id="8" name="Rectangle 7">
              <a:extLst>
                <a:ext uri="{FF2B5EF4-FFF2-40B4-BE49-F238E27FC236}">
                  <a16:creationId xmlns:a16="http://schemas.microsoft.com/office/drawing/2014/main" id="{E046B5DE-25E6-EC74-FAE2-E237FDFD264B}"/>
                </a:ext>
              </a:extLst>
            </p:cNvPr>
            <p:cNvSpPr/>
            <p:nvPr/>
          </p:nvSpPr>
          <p:spPr>
            <a:xfrm>
              <a:off x="290282" y="2141041"/>
              <a:ext cx="11163135" cy="858450"/>
            </a:xfrm>
            <a:prstGeom prst="rect">
              <a:avLst/>
            </a:prstGeom>
          </p:spPr>
          <p:txBody>
            <a:bodyPr wrap="square">
              <a:spAutoFit/>
            </a:bodyPr>
            <a:lstStyle/>
            <a:p>
              <a:pPr marL="342900" indent="-342900">
                <a:buFont typeface="Wingdings" panose="05000000000000000000" pitchFamily="2" charset="2"/>
                <a:buChar char="è"/>
              </a:pPr>
              <a:r>
                <a:rPr lang="fr-FR" sz="1200" dirty="0">
                  <a:solidFill>
                    <a:schemeClr val="bg1"/>
                  </a:solidFill>
                  <a:latin typeface="Marianne" panose="02000000000000000000" pitchFamily="50" charset="0"/>
                </a:rPr>
                <a:t>Brève stratégique de l’IRSEM (Institut de recherche stratégique de l’Ecole Militaire) sur cette audition du CEMA à la Commission Défense</a:t>
              </a:r>
            </a:p>
          </p:txBody>
        </p:sp>
      </p:grpSp>
      <p:pic>
        <p:nvPicPr>
          <p:cNvPr id="2" name="Google Shape;114;p3">
            <a:extLst>
              <a:ext uri="{FF2B5EF4-FFF2-40B4-BE49-F238E27FC236}">
                <a16:creationId xmlns:a16="http://schemas.microsoft.com/office/drawing/2014/main" id="{4612CA31-4B9E-3D9B-87FC-797CEC340EC4}"/>
              </a:ext>
            </a:extLst>
          </p:cNvPr>
          <p:cNvPicPr preferRelativeResize="0"/>
          <p:nvPr/>
        </p:nvPicPr>
        <p:blipFill rotWithShape="1">
          <a:blip r:embed="rId4">
            <a:alphaModFix/>
          </a:blip>
          <a:srcRect l="29415" t="43098" r="30559" b="4647"/>
          <a:stretch/>
        </p:blipFill>
        <p:spPr>
          <a:xfrm>
            <a:off x="510037" y="2124974"/>
            <a:ext cx="2355271" cy="3263732"/>
          </a:xfrm>
          <a:prstGeom prst="rect">
            <a:avLst/>
          </a:prstGeom>
          <a:noFill/>
          <a:ln>
            <a:noFill/>
          </a:ln>
        </p:spPr>
      </p:pic>
      <p:sp>
        <p:nvSpPr>
          <p:cNvPr id="3" name="Google Shape;115;p3">
            <a:extLst>
              <a:ext uri="{FF2B5EF4-FFF2-40B4-BE49-F238E27FC236}">
                <a16:creationId xmlns:a16="http://schemas.microsoft.com/office/drawing/2014/main" id="{147E32E9-82FA-85E3-B04E-6F22F0D1E324}"/>
              </a:ext>
            </a:extLst>
          </p:cNvPr>
          <p:cNvSpPr/>
          <p:nvPr/>
        </p:nvSpPr>
        <p:spPr>
          <a:xfrm>
            <a:off x="510036" y="5567085"/>
            <a:ext cx="2355271" cy="524349"/>
          </a:xfrm>
          <a:prstGeom prst="rect">
            <a:avLst/>
          </a:prstGeom>
          <a:solidFill>
            <a:schemeClr val="lt2">
              <a:alpha val="60784"/>
            </a:schemeClr>
          </a:solidFill>
          <a:ln>
            <a:noFill/>
          </a:ln>
        </p:spPr>
        <p:txBody>
          <a:bodyPr spcFirstLastPara="1" wrap="square" lIns="64350" tIns="16325" rIns="64350" bIns="16325" anchor="ctr" anchorCtr="0">
            <a:noAutofit/>
          </a:bodyPr>
          <a:lstStyle/>
          <a:p>
            <a:pPr marL="0" marR="0" lvl="0" indent="0" algn="ctr" rtl="0">
              <a:spcBef>
                <a:spcPts val="0"/>
              </a:spcBef>
              <a:spcAft>
                <a:spcPts val="0"/>
              </a:spcAft>
              <a:buNone/>
            </a:pPr>
            <a:r>
              <a:rPr lang="fr-FR" sz="1200" dirty="0">
                <a:latin typeface="Marianne" panose="02000000000000000000" pitchFamily="50" charset="0"/>
                <a:ea typeface="Verdana"/>
                <a:cs typeface="Verdana"/>
                <a:sym typeface="Verdana"/>
              </a:rPr>
              <a:t>A lire </a:t>
            </a:r>
            <a:r>
              <a:rPr lang="fr-FR" sz="1200" u="sng" dirty="0">
                <a:solidFill>
                  <a:srgbClr val="0070C0"/>
                </a:solidFill>
                <a:latin typeface="Marianne" panose="02000000000000000000" pitchFamily="50" charset="0"/>
                <a:ea typeface="Verdana"/>
                <a:cs typeface="Verdana"/>
                <a:sym typeface="Verdana"/>
                <a:hlinkClick r:id="rId5">
                  <a:extLst>
                    <a:ext uri="{A12FA001-AC4F-418D-AE19-62706E023703}">
                      <ahyp:hlinkClr xmlns="" xmlns:ahyp="http://schemas.microsoft.com/office/drawing/2018/hyperlinkcolor" val="tx"/>
                    </a:ext>
                  </a:extLst>
                </a:hlinkClick>
              </a:rPr>
              <a:t>ici</a:t>
            </a:r>
            <a:r>
              <a:rPr lang="fr-FR" sz="1200" dirty="0">
                <a:latin typeface="Marianne" panose="02000000000000000000" pitchFamily="50" charset="0"/>
                <a:ea typeface="Verdana"/>
                <a:cs typeface="Verdana"/>
                <a:sym typeface="Verdana"/>
              </a:rPr>
              <a:t> </a:t>
            </a:r>
            <a:endParaRPr sz="1200" b="1" dirty="0">
              <a:latin typeface="Marianne" panose="02000000000000000000" pitchFamily="50" charset="0"/>
              <a:ea typeface="Verdana"/>
              <a:cs typeface="Verdana"/>
              <a:sym typeface="Verdana"/>
            </a:endParaRPr>
          </a:p>
        </p:txBody>
      </p:sp>
      <p:sp>
        <p:nvSpPr>
          <p:cNvPr id="4" name="Google Shape;116;p3">
            <a:extLst>
              <a:ext uri="{FF2B5EF4-FFF2-40B4-BE49-F238E27FC236}">
                <a16:creationId xmlns:a16="http://schemas.microsoft.com/office/drawing/2014/main" id="{6029A065-99C6-7271-35EC-9534BFE4D2FA}"/>
              </a:ext>
            </a:extLst>
          </p:cNvPr>
          <p:cNvSpPr/>
          <p:nvPr/>
        </p:nvSpPr>
        <p:spPr>
          <a:xfrm>
            <a:off x="3105454" y="1803396"/>
            <a:ext cx="8346777" cy="4485766"/>
          </a:xfrm>
          <a:prstGeom prst="rect">
            <a:avLst/>
          </a:prstGeom>
          <a:solidFill>
            <a:schemeClr val="lt2">
              <a:alpha val="60784"/>
            </a:schemeClr>
          </a:solidFill>
          <a:ln>
            <a:noFill/>
          </a:ln>
        </p:spPr>
        <p:txBody>
          <a:bodyPr spcFirstLastPara="1" wrap="square" lIns="64350" tIns="16325" rIns="64350" bIns="16325" anchor="t" anchorCtr="0">
            <a:noAutofit/>
          </a:bodyPr>
          <a:lstStyle/>
          <a:p>
            <a:pPr marL="0" marR="0" lvl="0" indent="0" algn="just" rtl="0">
              <a:spcBef>
                <a:spcPts val="0"/>
              </a:spcBef>
              <a:spcAft>
                <a:spcPts val="0"/>
              </a:spcAft>
              <a:buNone/>
            </a:pPr>
            <a:r>
              <a:rPr lang="fr-FR" sz="1200" dirty="0">
                <a:latin typeface="Marianne" panose="02000000000000000000" pitchFamily="50" charset="0"/>
                <a:ea typeface="Verdana"/>
                <a:cs typeface="Verdana"/>
                <a:sym typeface="Verdana"/>
              </a:rPr>
              <a:t>Quelques extraits : </a:t>
            </a:r>
            <a:endParaRPr sz="1200" dirty="0">
              <a:latin typeface="Marianne" panose="02000000000000000000" pitchFamily="50" charset="0"/>
            </a:endParaRPr>
          </a:p>
          <a:p>
            <a:pPr marL="0" marR="0" lvl="0" indent="0" algn="just" rtl="0">
              <a:spcBef>
                <a:spcPts val="358"/>
              </a:spcBef>
              <a:spcAft>
                <a:spcPts val="0"/>
              </a:spcAft>
              <a:buNone/>
            </a:pPr>
            <a:endParaRPr sz="1200" dirty="0">
              <a:latin typeface="Marianne" panose="02000000000000000000" pitchFamily="50" charset="0"/>
              <a:ea typeface="Verdana"/>
              <a:cs typeface="Verdana"/>
              <a:sym typeface="Verdana"/>
            </a:endParaRPr>
          </a:p>
          <a:p>
            <a:pPr marL="0" marR="0" lvl="0" indent="0" algn="just" rtl="0">
              <a:spcBef>
                <a:spcPts val="358"/>
              </a:spcBef>
              <a:spcAft>
                <a:spcPts val="0"/>
              </a:spcAft>
              <a:buNone/>
            </a:pPr>
            <a:r>
              <a:rPr lang="fr-FR" sz="1200" dirty="0">
                <a:latin typeface="Marianne" panose="02000000000000000000" pitchFamily="50" charset="0"/>
                <a:ea typeface="Verdana"/>
                <a:cs typeface="Verdana"/>
                <a:sym typeface="Verdana"/>
              </a:rPr>
              <a:t>La singularité militaire est, pour le général </a:t>
            </a:r>
            <a:r>
              <a:rPr lang="fr-FR" sz="1200" dirty="0" err="1">
                <a:latin typeface="Marianne" panose="02000000000000000000" pitchFamily="50" charset="0"/>
                <a:ea typeface="Verdana"/>
                <a:cs typeface="Verdana"/>
                <a:sym typeface="Verdana"/>
              </a:rPr>
              <a:t>Lecointre</a:t>
            </a:r>
            <a:r>
              <a:rPr lang="fr-FR" sz="1200" dirty="0">
                <a:latin typeface="Marianne" panose="02000000000000000000" pitchFamily="50" charset="0"/>
                <a:ea typeface="Verdana"/>
                <a:cs typeface="Verdana"/>
                <a:sym typeface="Verdana"/>
              </a:rPr>
              <a:t>, absolument centrale à la survie de la nation. Ses caractéristiques procèdent, selon lui, de l’obligation pour les  forces armées de « </a:t>
            </a:r>
            <a:r>
              <a:rPr lang="fr-FR" sz="1200" b="1" dirty="0">
                <a:latin typeface="Marianne" panose="02000000000000000000" pitchFamily="50" charset="0"/>
                <a:ea typeface="Verdana"/>
                <a:cs typeface="Verdana"/>
                <a:sym typeface="Verdana"/>
              </a:rPr>
              <a:t>donner la mort et de déclencher la violence sur ordre </a:t>
            </a:r>
            <a:r>
              <a:rPr lang="fr-FR" sz="1200" dirty="0">
                <a:latin typeface="Marianne" panose="02000000000000000000" pitchFamily="50" charset="0"/>
                <a:ea typeface="Verdana"/>
                <a:cs typeface="Verdana"/>
                <a:sym typeface="Verdana"/>
              </a:rPr>
              <a:t>». </a:t>
            </a:r>
            <a:endParaRPr sz="1200" dirty="0">
              <a:latin typeface="Marianne" panose="02000000000000000000" pitchFamily="50" charset="0"/>
            </a:endParaRPr>
          </a:p>
          <a:p>
            <a:pPr marL="0" marR="0" lvl="0" indent="0" algn="just" rtl="0">
              <a:spcBef>
                <a:spcPts val="358"/>
              </a:spcBef>
              <a:spcAft>
                <a:spcPts val="0"/>
              </a:spcAft>
              <a:buNone/>
            </a:pPr>
            <a:r>
              <a:rPr lang="fr-FR" sz="1200" dirty="0">
                <a:latin typeface="Marianne" panose="02000000000000000000" pitchFamily="50" charset="0"/>
                <a:ea typeface="Verdana"/>
                <a:cs typeface="Verdana"/>
                <a:sym typeface="Verdana"/>
              </a:rPr>
              <a:t>Afin de « mettre en œuvre la force de manière délibérée jusqu’à tuer », il faut garantir certaines particularités des armées. Le CEMA cite en premier </a:t>
            </a:r>
            <a:r>
              <a:rPr lang="fr-FR" sz="1200" b="1" dirty="0">
                <a:latin typeface="Marianne" panose="02000000000000000000" pitchFamily="50" charset="0"/>
                <a:ea typeface="Verdana"/>
                <a:cs typeface="Verdana"/>
                <a:sym typeface="Verdana"/>
              </a:rPr>
              <a:t>leur réactivité et leur disponibilité</a:t>
            </a:r>
            <a:r>
              <a:rPr lang="fr-FR" sz="1200" dirty="0">
                <a:latin typeface="Marianne" panose="02000000000000000000" pitchFamily="50" charset="0"/>
                <a:ea typeface="Verdana"/>
                <a:cs typeface="Verdana"/>
                <a:sym typeface="Verdana"/>
              </a:rPr>
              <a:t>.</a:t>
            </a:r>
            <a:endParaRPr sz="1200" dirty="0">
              <a:latin typeface="Marianne" panose="02000000000000000000" pitchFamily="50" charset="0"/>
            </a:endParaRPr>
          </a:p>
          <a:p>
            <a:pPr marL="0" marR="0" lvl="0" indent="0" algn="just" rtl="0">
              <a:spcBef>
                <a:spcPts val="358"/>
              </a:spcBef>
              <a:spcAft>
                <a:spcPts val="0"/>
              </a:spcAft>
              <a:buNone/>
            </a:pPr>
            <a:r>
              <a:rPr lang="fr-FR" sz="1200" dirty="0">
                <a:latin typeface="Marianne" panose="02000000000000000000" pitchFamily="50" charset="0"/>
                <a:ea typeface="Verdana"/>
                <a:cs typeface="Verdana"/>
                <a:sym typeface="Verdana"/>
              </a:rPr>
              <a:t>Un autre point a été abordé par le CEMA, il s’agit de la « </a:t>
            </a:r>
            <a:r>
              <a:rPr lang="fr-FR" sz="1200" b="1" dirty="0">
                <a:latin typeface="Marianne" panose="02000000000000000000" pitchFamily="50" charset="0"/>
                <a:ea typeface="Verdana"/>
                <a:cs typeface="Verdana"/>
                <a:sym typeface="Verdana"/>
              </a:rPr>
              <a:t>stricte soumission des armées au pouvoir politique</a:t>
            </a:r>
            <a:r>
              <a:rPr lang="fr-FR" sz="1200" dirty="0">
                <a:latin typeface="Marianne" panose="02000000000000000000" pitchFamily="50" charset="0"/>
                <a:ea typeface="Verdana"/>
                <a:cs typeface="Verdana"/>
                <a:sym typeface="Verdana"/>
              </a:rPr>
              <a:t> » Une contrepartie existe néanmoins à cette stricte soumission, c’est l’association étroite du commandement  militaire à l’élaboration des décisions qui vont être prises  par le politique. En effet, « il est </a:t>
            </a:r>
            <a:r>
              <a:rPr lang="fr-FR" sz="1200" b="1" dirty="0">
                <a:latin typeface="Marianne" panose="02000000000000000000" pitchFamily="50" charset="0"/>
                <a:ea typeface="Verdana"/>
                <a:cs typeface="Verdana"/>
                <a:sym typeface="Verdana"/>
              </a:rPr>
              <a:t>interdit pour un soldat  d’obéir à un ordre manifestement illégal </a:t>
            </a:r>
            <a:r>
              <a:rPr lang="fr-FR" sz="1200" dirty="0">
                <a:latin typeface="Marianne" panose="02000000000000000000" pitchFamily="50" charset="0"/>
                <a:ea typeface="Verdana"/>
                <a:cs typeface="Verdana"/>
                <a:sym typeface="Verdana"/>
              </a:rPr>
              <a:t>»</a:t>
            </a:r>
            <a:endParaRPr sz="1200" dirty="0">
              <a:latin typeface="Marianne" panose="02000000000000000000" pitchFamily="50" charset="0"/>
            </a:endParaRPr>
          </a:p>
          <a:p>
            <a:pPr marL="0" marR="0" lvl="0" indent="0" algn="just" rtl="0">
              <a:spcBef>
                <a:spcPts val="358"/>
              </a:spcBef>
              <a:spcAft>
                <a:spcPts val="0"/>
              </a:spcAft>
              <a:buNone/>
            </a:pPr>
            <a:r>
              <a:rPr lang="fr-FR" sz="1200" dirty="0">
                <a:latin typeface="Marianne" panose="02000000000000000000" pitchFamily="50" charset="0"/>
                <a:ea typeface="Verdana"/>
                <a:cs typeface="Verdana"/>
                <a:sym typeface="Verdana"/>
              </a:rPr>
              <a:t>Deux autres caractéristiques de la singularité militaire sont soulignées par le CEMA. En premier lieu, le rappel que « le fait de donner la mort ne peut se faire si aisément que cela », Selon le général </a:t>
            </a:r>
            <a:r>
              <a:rPr lang="fr-FR" sz="1200" dirty="0" err="1">
                <a:latin typeface="Marianne" panose="02000000000000000000" pitchFamily="50" charset="0"/>
                <a:ea typeface="Verdana"/>
                <a:cs typeface="Verdana"/>
                <a:sym typeface="Verdana"/>
              </a:rPr>
              <a:t>Lecointre</a:t>
            </a:r>
            <a:r>
              <a:rPr lang="fr-FR" sz="1200" dirty="0">
                <a:latin typeface="Marianne" panose="02000000000000000000" pitchFamily="50" charset="0"/>
                <a:ea typeface="Verdana"/>
                <a:cs typeface="Verdana"/>
                <a:sym typeface="Verdana"/>
              </a:rPr>
              <a:t>, une </a:t>
            </a:r>
            <a:r>
              <a:rPr lang="fr-FR" sz="1200" b="1" dirty="0">
                <a:latin typeface="Marianne" panose="02000000000000000000" pitchFamily="50" charset="0"/>
                <a:ea typeface="Verdana"/>
                <a:cs typeface="Verdana"/>
                <a:sym typeface="Verdana"/>
              </a:rPr>
              <a:t>réflexion éthique permanente </a:t>
            </a:r>
            <a:r>
              <a:rPr lang="fr-FR" sz="1200" dirty="0">
                <a:latin typeface="Marianne" panose="02000000000000000000" pitchFamily="50" charset="0"/>
                <a:ea typeface="Verdana"/>
                <a:cs typeface="Verdana"/>
                <a:sym typeface="Verdana"/>
              </a:rPr>
              <a:t>doit permettre aux individus de maîtriser cette violence. Ensuite, la référence à </a:t>
            </a:r>
            <a:r>
              <a:rPr lang="fr-FR" sz="1200" b="1" dirty="0">
                <a:latin typeface="Marianne" panose="02000000000000000000" pitchFamily="50" charset="0"/>
                <a:ea typeface="Verdana"/>
                <a:cs typeface="Verdana"/>
                <a:sym typeface="Verdana"/>
              </a:rPr>
              <a:t>l’exigence de l’honneur. </a:t>
            </a:r>
            <a:endParaRPr sz="1200" dirty="0">
              <a:latin typeface="Marianne" panose="02000000000000000000" pitchFamily="50" charset="0"/>
            </a:endParaRPr>
          </a:p>
          <a:p>
            <a:pPr marL="0" marR="0" lvl="0" indent="0" algn="just" rtl="0">
              <a:spcBef>
                <a:spcPts val="358"/>
              </a:spcBef>
              <a:spcAft>
                <a:spcPts val="0"/>
              </a:spcAft>
              <a:buNone/>
            </a:pPr>
            <a:endParaRPr sz="1200" dirty="0">
              <a:latin typeface="Marianne" panose="02000000000000000000" pitchFamily="50" charset="0"/>
              <a:ea typeface="Verdana"/>
              <a:cs typeface="Verdana"/>
              <a:sym typeface="Verdana"/>
            </a:endParaRPr>
          </a:p>
          <a:p>
            <a:pPr marL="0" marR="0" lvl="0" indent="0" algn="just" rtl="0">
              <a:spcBef>
                <a:spcPts val="358"/>
              </a:spcBef>
              <a:spcAft>
                <a:spcPts val="0"/>
              </a:spcAft>
              <a:buNone/>
            </a:pPr>
            <a:r>
              <a:rPr lang="fr-FR" sz="1200" dirty="0">
                <a:latin typeface="Marianne" panose="02000000000000000000" pitchFamily="50" charset="0"/>
                <a:ea typeface="Verdana"/>
                <a:cs typeface="Verdana"/>
                <a:sym typeface="Verdana"/>
              </a:rPr>
              <a:t>Dans un second temps, les propos du général </a:t>
            </a:r>
            <a:r>
              <a:rPr lang="fr-FR" sz="1200" dirty="0" err="1">
                <a:latin typeface="Marianne" panose="02000000000000000000" pitchFamily="50" charset="0"/>
                <a:ea typeface="Verdana"/>
                <a:cs typeface="Verdana"/>
                <a:sym typeface="Verdana"/>
              </a:rPr>
              <a:t>Lecointre</a:t>
            </a:r>
            <a:r>
              <a:rPr lang="fr-FR" sz="1200" dirty="0">
                <a:latin typeface="Marianne" panose="02000000000000000000" pitchFamily="50" charset="0"/>
                <a:ea typeface="Verdana"/>
                <a:cs typeface="Verdana"/>
                <a:sym typeface="Verdana"/>
              </a:rPr>
              <a:t> se font plus critiques vis-à-vis de la </a:t>
            </a:r>
            <a:r>
              <a:rPr lang="fr-FR" sz="1200" b="1" dirty="0">
                <a:latin typeface="Marianne" panose="02000000000000000000" pitchFamily="50" charset="0"/>
                <a:ea typeface="Verdana"/>
                <a:cs typeface="Verdana"/>
                <a:sym typeface="Verdana"/>
              </a:rPr>
              <a:t>place qui est accordée à cette singularité militaire française depuis la fin des années 1990</a:t>
            </a:r>
            <a:r>
              <a:rPr lang="fr-FR" sz="1200" dirty="0">
                <a:latin typeface="Marianne" panose="02000000000000000000" pitchFamily="50" charset="0"/>
                <a:ea typeface="Verdana"/>
                <a:cs typeface="Verdana"/>
                <a:sym typeface="Verdana"/>
              </a:rPr>
              <a:t> et avance plusieurs explications à ce phénomène</a:t>
            </a:r>
            <a:endParaRPr sz="1200" dirty="0">
              <a:latin typeface="Marianne" panose="02000000000000000000" pitchFamily="50" charset="0"/>
            </a:endParaRPr>
          </a:p>
          <a:p>
            <a:pPr marL="0" marR="0" lvl="0" indent="0" algn="just" rtl="0">
              <a:spcBef>
                <a:spcPts val="358"/>
              </a:spcBef>
              <a:spcAft>
                <a:spcPts val="0"/>
              </a:spcAft>
              <a:buNone/>
            </a:pPr>
            <a:r>
              <a:rPr lang="fr-FR" sz="1200" dirty="0">
                <a:latin typeface="Marianne" panose="02000000000000000000" pitchFamily="50" charset="0"/>
                <a:ea typeface="Verdana"/>
                <a:cs typeface="Verdana"/>
                <a:sym typeface="Verdana"/>
              </a:rPr>
              <a:t>Le général </a:t>
            </a:r>
            <a:r>
              <a:rPr lang="fr-FR" sz="1200" dirty="0" err="1">
                <a:latin typeface="Marianne" panose="02000000000000000000" pitchFamily="50" charset="0"/>
                <a:ea typeface="Verdana"/>
                <a:cs typeface="Verdana"/>
                <a:sym typeface="Verdana"/>
              </a:rPr>
              <a:t>Lecointre</a:t>
            </a:r>
            <a:r>
              <a:rPr lang="fr-FR" sz="1200" dirty="0">
                <a:latin typeface="Marianne" panose="02000000000000000000" pitchFamily="50" charset="0"/>
                <a:ea typeface="Verdana"/>
                <a:cs typeface="Verdana"/>
                <a:sym typeface="Verdana"/>
              </a:rPr>
              <a:t> conclut en affirmant qu’il faut « à tout prix </a:t>
            </a:r>
            <a:r>
              <a:rPr lang="fr-FR" sz="1200" b="1" dirty="0">
                <a:latin typeface="Marianne" panose="02000000000000000000" pitchFamily="50" charset="0"/>
                <a:ea typeface="Verdana"/>
                <a:cs typeface="Verdana"/>
                <a:sym typeface="Verdana"/>
              </a:rPr>
              <a:t>restaurer cette singularité militaire</a:t>
            </a:r>
            <a:r>
              <a:rPr lang="fr-FR" sz="1200" dirty="0">
                <a:latin typeface="Marianne" panose="02000000000000000000" pitchFamily="50" charset="0"/>
                <a:ea typeface="Verdana"/>
                <a:cs typeface="Verdana"/>
                <a:sym typeface="Verdana"/>
              </a:rPr>
              <a:t>. Il ne s’agit pas de moyens, de budgets ou de capacités, mais d’un mode de fonctionnement, d’une façon de penser ». </a:t>
            </a:r>
            <a:endParaRPr sz="1200" dirty="0">
              <a:latin typeface="Marianne" panose="02000000000000000000" pitchFamily="50" charset="0"/>
            </a:endParaRPr>
          </a:p>
        </p:txBody>
      </p:sp>
      <p:sp>
        <p:nvSpPr>
          <p:cNvPr id="5" name="Google Shape;113;p3">
            <a:extLst>
              <a:ext uri="{FF2B5EF4-FFF2-40B4-BE49-F238E27FC236}">
                <a16:creationId xmlns:a16="http://schemas.microsoft.com/office/drawing/2014/main" id="{BA1FC4B0-64F2-161D-6FD5-78307D5112C8}"/>
              </a:ext>
            </a:extLst>
          </p:cNvPr>
          <p:cNvSpPr txBox="1"/>
          <p:nvPr/>
        </p:nvSpPr>
        <p:spPr>
          <a:xfrm>
            <a:off x="0" y="6582278"/>
            <a:ext cx="11670146" cy="21540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800" dirty="0">
                <a:solidFill>
                  <a:schemeClr val="dk1"/>
                </a:solidFill>
                <a:latin typeface="Calibri"/>
                <a:ea typeface="Calibri"/>
                <a:cs typeface="Calibri"/>
                <a:sym typeface="Calibri"/>
              </a:rPr>
              <a:t>Avertissement: l’IRSEM a vocation à contribuer au débat public sur les questions de défense et de sécurité. Ses publications n’engagent que leurs auteurs et ne constituent en aucune manière une position officielle du ministère des Armées </a:t>
            </a:r>
            <a:endParaRPr sz="1600" dirty="0"/>
          </a:p>
        </p:txBody>
      </p:sp>
    </p:spTree>
    <p:extLst>
      <p:ext uri="{BB962C8B-B14F-4D97-AF65-F5344CB8AC3E}">
        <p14:creationId xmlns:p14="http://schemas.microsoft.com/office/powerpoint/2010/main" val="160374374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20" name="Titre 1"/>
          <p:cNvSpPr txBox="1">
            <a:spLocks/>
          </p:cNvSpPr>
          <p:nvPr/>
        </p:nvSpPr>
        <p:spPr>
          <a:xfrm>
            <a:off x="669203" y="1153215"/>
            <a:ext cx="3396517" cy="130140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8800" b="1" dirty="0">
                <a:solidFill>
                  <a:schemeClr val="bg1">
                    <a:lumMod val="95000"/>
                  </a:schemeClr>
                </a:solidFill>
                <a:latin typeface="Liberation Serif" panose="02020603050405020304" pitchFamily="18" charset="0"/>
                <a:ea typeface="Liberation Serif" panose="02020603050405020304" pitchFamily="18" charset="0"/>
                <a:cs typeface="Liberation Serif" panose="02020603050405020304" pitchFamily="18" charset="0"/>
              </a:rPr>
              <a:t>“ </a:t>
            </a:r>
            <a:endParaRPr lang="fr-FR" sz="8800" dirty="0">
              <a:solidFill>
                <a:schemeClr val="bg1">
                  <a:lumMod val="95000"/>
                </a:schemeClr>
              </a:solidFill>
              <a:latin typeface="Liberation Serif" panose="02020603050405020304" pitchFamily="18" charset="0"/>
              <a:ea typeface="Liberation Serif" panose="02020603050405020304" pitchFamily="18" charset="0"/>
              <a:cs typeface="Liberation Serif" panose="02020603050405020304" pitchFamily="18" charset="0"/>
            </a:endParaRPr>
          </a:p>
        </p:txBody>
      </p:sp>
      <p:sp>
        <p:nvSpPr>
          <p:cNvPr id="13" name="Titre 1"/>
          <p:cNvSpPr txBox="1">
            <a:spLocks/>
          </p:cNvSpPr>
          <p:nvPr/>
        </p:nvSpPr>
        <p:spPr>
          <a:xfrm>
            <a:off x="851428" y="291405"/>
            <a:ext cx="5894617"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 2. Le code d’honneur du soldat </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oogle Shape;123;p4">
            <a:extLst>
              <a:ext uri="{FF2B5EF4-FFF2-40B4-BE49-F238E27FC236}">
                <a16:creationId xmlns:a16="http://schemas.microsoft.com/office/drawing/2014/main" id="{5897C3D9-EB0C-F902-D36B-2DDCCACF4491}"/>
              </a:ext>
            </a:extLst>
          </p:cNvPr>
          <p:cNvPicPr preferRelativeResize="0"/>
          <p:nvPr/>
        </p:nvPicPr>
        <p:blipFill rotWithShape="1">
          <a:blip r:embed="rId4">
            <a:alphaModFix/>
          </a:blip>
          <a:srcRect l="118" t="40959" r="25965" b="8093"/>
          <a:stretch/>
        </p:blipFill>
        <p:spPr>
          <a:xfrm>
            <a:off x="674240" y="3019540"/>
            <a:ext cx="3267997" cy="2390796"/>
          </a:xfrm>
          <a:prstGeom prst="rect">
            <a:avLst/>
          </a:prstGeom>
          <a:noFill/>
          <a:ln>
            <a:noFill/>
          </a:ln>
        </p:spPr>
      </p:pic>
      <p:sp>
        <p:nvSpPr>
          <p:cNvPr id="10" name="Google Shape;124;p4">
            <a:extLst>
              <a:ext uri="{FF2B5EF4-FFF2-40B4-BE49-F238E27FC236}">
                <a16:creationId xmlns:a16="http://schemas.microsoft.com/office/drawing/2014/main" id="{D6515348-BFE9-F2FB-4733-751FA4E9958A}"/>
              </a:ext>
            </a:extLst>
          </p:cNvPr>
          <p:cNvSpPr txBox="1"/>
          <p:nvPr/>
        </p:nvSpPr>
        <p:spPr>
          <a:xfrm>
            <a:off x="4065720" y="3970731"/>
            <a:ext cx="1927476"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1200" dirty="0">
                <a:solidFill>
                  <a:schemeClr val="dk1"/>
                </a:solidFill>
                <a:latin typeface="Marianne" panose="02000000000000000000" pitchFamily="50" charset="0"/>
                <a:ea typeface="Verdana" panose="020B0604030504040204" pitchFamily="34" charset="0"/>
                <a:cs typeface="Calibri"/>
                <a:sym typeface="Calibri"/>
              </a:rPr>
              <a:t>À regarder </a:t>
            </a:r>
            <a:r>
              <a:rPr lang="fr-FR" sz="1200" u="sng" dirty="0">
                <a:solidFill>
                  <a:srgbClr val="0070C0"/>
                </a:solidFill>
                <a:latin typeface="Marianne" panose="02000000000000000000" pitchFamily="50" charset="0"/>
                <a:ea typeface="Verdana" panose="020B0604030504040204" pitchFamily="34" charset="0"/>
                <a:cs typeface="Calibri"/>
                <a:sym typeface="Calibri"/>
                <a:hlinkClick r:id="rId5">
                  <a:extLst>
                    <a:ext uri="{A12FA001-AC4F-418D-AE19-62706E023703}">
                      <ahyp:hlinkClr xmlns="" xmlns:ahyp="http://schemas.microsoft.com/office/drawing/2018/hyperlinkcolor" val="tx"/>
                    </a:ext>
                  </a:extLst>
                </a:hlinkClick>
              </a:rPr>
              <a:t>ici</a:t>
            </a:r>
            <a:r>
              <a:rPr lang="fr-FR" sz="1200" u="sng" dirty="0">
                <a:solidFill>
                  <a:schemeClr val="dk1"/>
                </a:solidFill>
                <a:latin typeface="Marianne" panose="02000000000000000000" pitchFamily="50" charset="0"/>
                <a:ea typeface="Verdana" panose="020B0604030504040204" pitchFamily="34" charset="0"/>
                <a:cs typeface="Calibri"/>
                <a:sym typeface="Calibri"/>
                <a:hlinkClick r:id="rId5">
                  <a:extLst>
                    <a:ext uri="{A12FA001-AC4F-418D-AE19-62706E023703}">
                      <ahyp:hlinkClr xmlns="" xmlns:ahyp="http://schemas.microsoft.com/office/drawing/2018/hyperlinkcolor" val="tx"/>
                    </a:ext>
                  </a:extLst>
                </a:hlinkClick>
              </a:rPr>
              <a:t> </a:t>
            </a:r>
            <a:endParaRPr sz="1200" dirty="0">
              <a:solidFill>
                <a:schemeClr val="dk1"/>
              </a:solidFill>
              <a:latin typeface="Marianne" panose="02000000000000000000" pitchFamily="50" charset="0"/>
              <a:ea typeface="Verdana" panose="020B0604030504040204" pitchFamily="34" charset="0"/>
              <a:cs typeface="Calibri"/>
              <a:sym typeface="Calibri"/>
            </a:endParaRPr>
          </a:p>
          <a:p>
            <a:pPr marL="0" marR="0" lvl="0" indent="0" algn="ctr" rtl="0">
              <a:spcBef>
                <a:spcPts val="0"/>
              </a:spcBef>
              <a:spcAft>
                <a:spcPts val="0"/>
              </a:spcAft>
              <a:buNone/>
            </a:pPr>
            <a:r>
              <a:rPr lang="fr-FR" sz="1200" dirty="0">
                <a:solidFill>
                  <a:schemeClr val="dk1"/>
                </a:solidFill>
                <a:latin typeface="Marianne" panose="02000000000000000000" pitchFamily="50" charset="0"/>
                <a:ea typeface="Verdana" panose="020B0604030504040204" pitchFamily="34" charset="0"/>
                <a:cs typeface="Calibri"/>
                <a:sym typeface="Calibri"/>
              </a:rPr>
              <a:t>(1:26)</a:t>
            </a:r>
            <a:endParaRPr sz="1200" dirty="0">
              <a:latin typeface="Marianne" panose="02000000000000000000" pitchFamily="50" charset="0"/>
              <a:ea typeface="Verdana" panose="020B0604030504040204" pitchFamily="34" charset="0"/>
            </a:endParaRPr>
          </a:p>
        </p:txBody>
      </p:sp>
      <p:pic>
        <p:nvPicPr>
          <p:cNvPr id="11" name="Google Shape;125;p4">
            <a:extLst>
              <a:ext uri="{FF2B5EF4-FFF2-40B4-BE49-F238E27FC236}">
                <a16:creationId xmlns:a16="http://schemas.microsoft.com/office/drawing/2014/main" id="{285CD99D-AE5E-B2BF-A803-2FF9F01E6309}"/>
              </a:ext>
            </a:extLst>
          </p:cNvPr>
          <p:cNvPicPr preferRelativeResize="0"/>
          <p:nvPr/>
        </p:nvPicPr>
        <p:blipFill rotWithShape="1">
          <a:blip r:embed="rId6">
            <a:alphaModFix/>
          </a:blip>
          <a:srcRect l="50216" t="-438" r="4614" b="2774"/>
          <a:stretch/>
        </p:blipFill>
        <p:spPr>
          <a:xfrm>
            <a:off x="8597619" y="1019570"/>
            <a:ext cx="3346836" cy="4522677"/>
          </a:xfrm>
          <a:prstGeom prst="rect">
            <a:avLst/>
          </a:prstGeom>
          <a:noFill/>
          <a:ln>
            <a:noFill/>
          </a:ln>
        </p:spPr>
      </p:pic>
      <p:sp>
        <p:nvSpPr>
          <p:cNvPr id="12" name="Google Shape;126;p4">
            <a:extLst>
              <a:ext uri="{FF2B5EF4-FFF2-40B4-BE49-F238E27FC236}">
                <a16:creationId xmlns:a16="http://schemas.microsoft.com/office/drawing/2014/main" id="{0AAA28CA-FF01-B261-FEF7-762F686BA0B0}"/>
              </a:ext>
            </a:extLst>
          </p:cNvPr>
          <p:cNvSpPr txBox="1"/>
          <p:nvPr/>
        </p:nvSpPr>
        <p:spPr>
          <a:xfrm>
            <a:off x="651510" y="1009509"/>
            <a:ext cx="7716185" cy="1794853"/>
          </a:xfrm>
          <a:prstGeom prst="rect">
            <a:avLst/>
          </a:prstGeom>
          <a:solidFill>
            <a:schemeClr val="lt2">
              <a:alpha val="60784"/>
            </a:schemeClr>
          </a:solidFill>
          <a:ln>
            <a:noFill/>
          </a:ln>
        </p:spPr>
        <p:txBody>
          <a:bodyPr spcFirstLastPara="1" wrap="square" lIns="64350" tIns="16325" rIns="64350" bIns="16325" anchor="ctr" anchorCtr="0">
            <a:noAutofit/>
          </a:bodyPr>
          <a:lstStyle/>
          <a:p>
            <a:pPr marL="0" marR="0" lvl="0" indent="0" algn="just" rtl="0">
              <a:spcBef>
                <a:spcPts val="0"/>
              </a:spcBef>
              <a:spcAft>
                <a:spcPts val="0"/>
              </a:spcAft>
              <a:buNone/>
            </a:pPr>
            <a:r>
              <a:rPr lang="fr-FR" sz="1200" dirty="0">
                <a:latin typeface="Marianne" panose="02000000000000000000" pitchFamily="50" charset="0"/>
                <a:ea typeface="Verdana"/>
                <a:cs typeface="Verdana"/>
                <a:sym typeface="Verdana"/>
              </a:rPr>
              <a:t>Ce code d’honneur présente à chaque soldat une ligne de conduite à suivre afin de respecter </a:t>
            </a:r>
            <a:r>
              <a:rPr lang="fr-FR" sz="1200" b="1" dirty="0">
                <a:latin typeface="Marianne" panose="02000000000000000000" pitchFamily="50" charset="0"/>
                <a:ea typeface="Verdana"/>
                <a:cs typeface="Verdana"/>
                <a:sym typeface="Verdana"/>
              </a:rPr>
              <a:t>4 principes fondamentaux </a:t>
            </a:r>
            <a:r>
              <a:rPr lang="fr-FR" sz="1200" dirty="0">
                <a:latin typeface="Marianne" panose="02000000000000000000" pitchFamily="50" charset="0"/>
                <a:ea typeface="Verdana"/>
                <a:cs typeface="Verdana"/>
                <a:sym typeface="Verdana"/>
              </a:rPr>
              <a:t>de l’armée de Terre :</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200"/>
              <a:buFont typeface="Arial"/>
              <a:buChar char="•"/>
            </a:pPr>
            <a:r>
              <a:rPr lang="fr-FR" sz="1200" dirty="0">
                <a:latin typeface="Marianne" panose="02000000000000000000" pitchFamily="50" charset="0"/>
                <a:ea typeface="Verdana"/>
                <a:cs typeface="Verdana"/>
                <a:sym typeface="Verdana"/>
              </a:rPr>
              <a:t>accomplir sa mission dans l'excellence professionnelle et la maîtrise de la force ;</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200"/>
              <a:buFont typeface="Arial"/>
              <a:buChar char="•"/>
            </a:pPr>
            <a:r>
              <a:rPr lang="fr-FR" sz="1200" dirty="0">
                <a:latin typeface="Marianne" panose="02000000000000000000" pitchFamily="50" charset="0"/>
                <a:ea typeface="Verdana"/>
                <a:cs typeface="Verdana"/>
                <a:sym typeface="Verdana"/>
              </a:rPr>
              <a:t>faire vivre les communautés militaires unies dans la discipline et la fraternité d'armes ;</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200"/>
              <a:buFont typeface="Arial"/>
              <a:buChar char="•"/>
            </a:pPr>
            <a:r>
              <a:rPr lang="fr-FR" sz="1200" dirty="0">
                <a:latin typeface="Marianne" panose="02000000000000000000" pitchFamily="50" charset="0"/>
                <a:ea typeface="Verdana"/>
                <a:cs typeface="Verdana"/>
                <a:sym typeface="Verdana"/>
              </a:rPr>
              <a:t>servir la France et les valeurs universelles dans lesquelles elle se reconnaît ;</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200"/>
              <a:buFont typeface="Arial"/>
              <a:buChar char="•"/>
            </a:pPr>
            <a:r>
              <a:rPr lang="fr-FR" sz="1200" dirty="0">
                <a:latin typeface="Marianne" panose="02000000000000000000" pitchFamily="50" charset="0"/>
                <a:ea typeface="Verdana"/>
                <a:cs typeface="Verdana"/>
                <a:sym typeface="Verdana"/>
              </a:rPr>
              <a:t>cultiver des liens forts avec la communauté nationale</a:t>
            </a:r>
            <a:r>
              <a:rPr lang="fr-FR" sz="1200" dirty="0" smtClean="0">
                <a:latin typeface="Marianne" panose="02000000000000000000" pitchFamily="50" charset="0"/>
                <a:ea typeface="Verdana"/>
                <a:cs typeface="Verdana"/>
                <a:sym typeface="Verdana"/>
              </a:rPr>
              <a:t>.</a:t>
            </a:r>
            <a:endParaRPr sz="1200" dirty="0">
              <a:latin typeface="Marianne" panose="02000000000000000000" pitchFamily="50" charset="0"/>
            </a:endParaRPr>
          </a:p>
        </p:txBody>
      </p:sp>
      <p:sp>
        <p:nvSpPr>
          <p:cNvPr id="14" name="Google Shape;127;p4">
            <a:extLst>
              <a:ext uri="{FF2B5EF4-FFF2-40B4-BE49-F238E27FC236}">
                <a16:creationId xmlns:a16="http://schemas.microsoft.com/office/drawing/2014/main" id="{D93640C9-FB0A-68E9-EE34-0B84034A4486}"/>
              </a:ext>
            </a:extLst>
          </p:cNvPr>
          <p:cNvSpPr txBox="1"/>
          <p:nvPr/>
        </p:nvSpPr>
        <p:spPr>
          <a:xfrm>
            <a:off x="6096000" y="6584272"/>
            <a:ext cx="7700066" cy="21540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800" dirty="0">
                <a:solidFill>
                  <a:schemeClr val="dk1"/>
                </a:solidFill>
                <a:latin typeface="Calibri"/>
                <a:ea typeface="Calibri"/>
                <a:cs typeface="Calibri"/>
                <a:sym typeface="Calibri"/>
              </a:rPr>
              <a:t>Source : </a:t>
            </a:r>
            <a:r>
              <a:rPr lang="fr-FR" sz="800" dirty="0">
                <a:solidFill>
                  <a:schemeClr val="dk1"/>
                </a:solidFill>
                <a:latin typeface="Calibri"/>
                <a:ea typeface="Calibri"/>
                <a:cs typeface="Calibri"/>
                <a:sym typeface="Calibri"/>
                <a:hlinkClick r:id="rId7"/>
              </a:rPr>
              <a:t>https://www.info-reglement.terre.defense.gouv.fr/index.php/fr/documentations/176-nouveau-code-d-honneur-du-soldat</a:t>
            </a:r>
            <a:endParaRPr sz="1600" dirty="0"/>
          </a:p>
        </p:txBody>
      </p:sp>
      <p:sp>
        <p:nvSpPr>
          <p:cNvPr id="15" name="Google Shape;93;p1">
            <a:extLst>
              <a:ext uri="{FF2B5EF4-FFF2-40B4-BE49-F238E27FC236}">
                <a16:creationId xmlns:a16="http://schemas.microsoft.com/office/drawing/2014/main" id="{EB4D055C-205F-BEE5-D8AC-841142BA3E51}"/>
              </a:ext>
            </a:extLst>
          </p:cNvPr>
          <p:cNvSpPr txBox="1">
            <a:spLocks/>
          </p:cNvSpPr>
          <p:nvPr/>
        </p:nvSpPr>
        <p:spPr>
          <a:xfrm>
            <a:off x="11754846" y="6461214"/>
            <a:ext cx="378070" cy="37041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fr-FR" smtClean="0"/>
              <a:pPr/>
              <a:t>64</a:t>
            </a:fld>
            <a:endParaRPr lang="fr-FR" dirty="0"/>
          </a:p>
        </p:txBody>
      </p:sp>
      <p:grpSp>
        <p:nvGrpSpPr>
          <p:cNvPr id="17" name="Groupe 16">
            <a:extLst>
              <a:ext uri="{FF2B5EF4-FFF2-40B4-BE49-F238E27FC236}">
                <a16:creationId xmlns:a16="http://schemas.microsoft.com/office/drawing/2014/main" id="{BF0E047B-2C83-D5C2-4DD1-B31D5231D8A1}"/>
              </a:ext>
            </a:extLst>
          </p:cNvPr>
          <p:cNvGrpSpPr/>
          <p:nvPr/>
        </p:nvGrpSpPr>
        <p:grpSpPr>
          <a:xfrm>
            <a:off x="651511" y="5660280"/>
            <a:ext cx="11194606" cy="736225"/>
            <a:chOff x="274547" y="1658594"/>
            <a:chExt cx="11194606" cy="1614205"/>
          </a:xfrm>
        </p:grpSpPr>
        <p:sp>
          <p:nvSpPr>
            <p:cNvPr id="18" name="Rectangle 17">
              <a:extLst>
                <a:ext uri="{FF2B5EF4-FFF2-40B4-BE49-F238E27FC236}">
                  <a16:creationId xmlns:a16="http://schemas.microsoft.com/office/drawing/2014/main" id="{248F8ABD-C402-F46A-8547-A4C442A33325}"/>
                </a:ext>
              </a:extLst>
            </p:cNvPr>
            <p:cNvSpPr/>
            <p:nvPr/>
          </p:nvSpPr>
          <p:spPr>
            <a:xfrm rot="5400000">
              <a:off x="5064747" y="-3131606"/>
              <a:ext cx="1614205" cy="11194606"/>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arianne" panose="02000000000000000000" pitchFamily="50" charset="0"/>
              </a:endParaRPr>
            </a:p>
          </p:txBody>
        </p:sp>
        <p:sp>
          <p:nvSpPr>
            <p:cNvPr id="19" name="Rectangle 18">
              <a:extLst>
                <a:ext uri="{FF2B5EF4-FFF2-40B4-BE49-F238E27FC236}">
                  <a16:creationId xmlns:a16="http://schemas.microsoft.com/office/drawing/2014/main" id="{D57059E8-4DBE-431F-1742-A0A2E20C6B51}"/>
                </a:ext>
              </a:extLst>
            </p:cNvPr>
            <p:cNvSpPr/>
            <p:nvPr/>
          </p:nvSpPr>
          <p:spPr>
            <a:xfrm>
              <a:off x="290281" y="1920625"/>
              <a:ext cx="11163135" cy="1012220"/>
            </a:xfrm>
            <a:prstGeom prst="rect">
              <a:avLst/>
            </a:prstGeom>
          </p:spPr>
          <p:txBody>
            <a:bodyPr wrap="square">
              <a:spAutoFit/>
            </a:bodyPr>
            <a:lstStyle/>
            <a:p>
              <a:pPr marL="342900" indent="-342900">
                <a:buFont typeface="Wingdings" panose="05000000000000000000" pitchFamily="2" charset="2"/>
                <a:buChar char="è"/>
              </a:pPr>
              <a:r>
                <a:rPr lang="fr-FR" sz="1200" dirty="0">
                  <a:solidFill>
                    <a:schemeClr val="bg1"/>
                  </a:solidFill>
                  <a:latin typeface="Marianne" panose="02000000000000000000" pitchFamily="50" charset="0"/>
                </a:rPr>
                <a:t>Tout soldat, quel que soit sa catégorie ou son grade, se doit de connaître le code d'honneur du soldat français afin de développer et entretenir les qualités indispensables à l'exercice de son métier.</a:t>
              </a:r>
            </a:p>
          </p:txBody>
        </p:sp>
      </p:grpSp>
    </p:spTree>
    <p:extLst>
      <p:ext uri="{BB962C8B-B14F-4D97-AF65-F5344CB8AC3E}">
        <p14:creationId xmlns:p14="http://schemas.microsoft.com/office/powerpoint/2010/main" val="7162571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576763" y="-2757237"/>
            <a:ext cx="7038474" cy="12192000"/>
          </a:xfrm>
          <a:prstGeom prst="rect">
            <a:avLst/>
          </a:prstGeom>
          <a:noFill/>
        </p:spPr>
      </p:pic>
      <p:sp>
        <p:nvSpPr>
          <p:cNvPr id="13" name="Titre 1"/>
          <p:cNvSpPr txBox="1">
            <a:spLocks/>
          </p:cNvSpPr>
          <p:nvPr/>
        </p:nvSpPr>
        <p:spPr>
          <a:xfrm>
            <a:off x="851428" y="230001"/>
            <a:ext cx="5894617"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3. Socle éthique et doctrine</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Google Shape;134;p5">
            <a:extLst>
              <a:ext uri="{FF2B5EF4-FFF2-40B4-BE49-F238E27FC236}">
                <a16:creationId xmlns:a16="http://schemas.microsoft.com/office/drawing/2014/main" id="{A79BF78C-5C25-9EF4-46B3-870E110ECD60}"/>
              </a:ext>
            </a:extLst>
          </p:cNvPr>
          <p:cNvSpPr/>
          <p:nvPr/>
        </p:nvSpPr>
        <p:spPr>
          <a:xfrm>
            <a:off x="405585" y="1648741"/>
            <a:ext cx="10939764" cy="1333642"/>
          </a:xfrm>
          <a:prstGeom prst="rect">
            <a:avLst/>
          </a:prstGeom>
          <a:solidFill>
            <a:schemeClr val="lt2">
              <a:alpha val="60784"/>
            </a:schemeClr>
          </a:solidFill>
          <a:ln>
            <a:noFill/>
          </a:ln>
        </p:spPr>
        <p:txBody>
          <a:bodyPr spcFirstLastPara="1" wrap="square" lIns="64350" tIns="16325" rIns="64350" bIns="16325" anchor="t" anchorCtr="0">
            <a:noAutofit/>
          </a:bodyPr>
          <a:lstStyle/>
          <a:p>
            <a:pPr marL="171450" marR="0" lvl="0" indent="-171450" algn="just" rtl="0">
              <a:spcBef>
                <a:spcPts val="358"/>
              </a:spcBef>
              <a:spcAft>
                <a:spcPts val="0"/>
              </a:spcAft>
              <a:buClr>
                <a:srgbClr val="385623"/>
              </a:buClr>
              <a:buSzPts val="1200"/>
              <a:buFont typeface="Arial"/>
              <a:buChar char="•"/>
            </a:pPr>
            <a:r>
              <a:rPr lang="fr-FR" sz="1200" dirty="0">
                <a:latin typeface="Marianne" panose="02000000000000000000" pitchFamily="50" charset="0"/>
                <a:ea typeface="Verdana"/>
                <a:cs typeface="Verdana"/>
                <a:sym typeface="Verdana"/>
              </a:rPr>
              <a:t>La capacité à donner la mort ou la possibilité de la recevoir rendent l’engagement au sein de l’armée de Terre indissociable d’un </a:t>
            </a:r>
            <a:r>
              <a:rPr lang="fr-FR" sz="1200" b="1" dirty="0">
                <a:latin typeface="Marianne" panose="02000000000000000000" pitchFamily="50" charset="0"/>
                <a:ea typeface="Verdana"/>
                <a:cs typeface="Verdana"/>
                <a:sym typeface="Verdana"/>
              </a:rPr>
              <a:t>cadre légal et éthique fort</a:t>
            </a:r>
            <a:r>
              <a:rPr lang="fr-FR" sz="1200" dirty="0">
                <a:latin typeface="Marianne" panose="02000000000000000000" pitchFamily="50" charset="0"/>
                <a:ea typeface="Verdana"/>
                <a:cs typeface="Verdana"/>
                <a:sym typeface="Verdana"/>
              </a:rPr>
              <a:t>. </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200"/>
              <a:buFont typeface="Arial"/>
              <a:buChar char="•"/>
            </a:pPr>
            <a:r>
              <a:rPr lang="fr-FR" sz="1200" dirty="0">
                <a:latin typeface="Marianne" panose="02000000000000000000" pitchFamily="50" charset="0"/>
                <a:ea typeface="Verdana"/>
                <a:cs typeface="Verdana"/>
                <a:sym typeface="Verdana"/>
              </a:rPr>
              <a:t>Il s’agit d’offrir un corpus complet et solide, fidèle à la République, respectueux de l’Etat de droit, fondé sur les valeurs d’honneur, de courage et de fraternité d’armes.</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200"/>
              <a:buFont typeface="Arial"/>
              <a:buChar char="•"/>
            </a:pPr>
            <a:r>
              <a:rPr lang="fr-FR" sz="1200" dirty="0">
                <a:latin typeface="Marianne" panose="02000000000000000000" pitchFamily="50" charset="0"/>
                <a:ea typeface="Verdana"/>
                <a:cs typeface="Verdana"/>
                <a:sym typeface="Verdana"/>
              </a:rPr>
              <a:t>Quatre livres servent de support à l’enseignement éthique dispensé à l’ensemble des </a:t>
            </a:r>
            <a:r>
              <a:rPr lang="fr-FR" sz="1200" b="1" dirty="0">
                <a:latin typeface="Marianne" panose="02000000000000000000" pitchFamily="50" charset="0"/>
                <a:ea typeface="Verdana"/>
                <a:cs typeface="Verdana"/>
                <a:sym typeface="Verdana"/>
              </a:rPr>
              <a:t>cadres et soldats </a:t>
            </a:r>
            <a:r>
              <a:rPr lang="fr-FR" sz="1200" dirty="0">
                <a:latin typeface="Marianne" panose="02000000000000000000" pitchFamily="50" charset="0"/>
                <a:ea typeface="Verdana"/>
                <a:cs typeface="Verdana"/>
                <a:sym typeface="Verdana"/>
              </a:rPr>
              <a:t>de l’armée de Terre, en école de formation comme en régiment.</a:t>
            </a:r>
            <a:endParaRPr sz="1200" dirty="0">
              <a:latin typeface="Marianne" panose="02000000000000000000" pitchFamily="50" charset="0"/>
            </a:endParaRPr>
          </a:p>
          <a:p>
            <a:pPr marL="0" marR="0" lvl="0" indent="0" algn="just" rtl="0">
              <a:spcBef>
                <a:spcPts val="358"/>
              </a:spcBef>
              <a:spcAft>
                <a:spcPts val="0"/>
              </a:spcAft>
              <a:buNone/>
            </a:pPr>
            <a:r>
              <a:rPr lang="fr-FR" sz="1200" dirty="0">
                <a:latin typeface="Marianne" panose="02000000000000000000" pitchFamily="50" charset="0"/>
                <a:ea typeface="Verdana"/>
                <a:cs typeface="Verdana"/>
                <a:sym typeface="Verdana"/>
              </a:rPr>
              <a:t> </a:t>
            </a:r>
            <a:endParaRPr sz="1200" b="1" dirty="0">
              <a:latin typeface="Marianne" panose="02000000000000000000" pitchFamily="50" charset="0"/>
              <a:ea typeface="Verdana"/>
              <a:cs typeface="Verdana"/>
              <a:sym typeface="Verdana"/>
            </a:endParaRPr>
          </a:p>
        </p:txBody>
      </p:sp>
      <p:sp>
        <p:nvSpPr>
          <p:cNvPr id="3" name="Google Shape;135;p5">
            <a:extLst>
              <a:ext uri="{FF2B5EF4-FFF2-40B4-BE49-F238E27FC236}">
                <a16:creationId xmlns:a16="http://schemas.microsoft.com/office/drawing/2014/main" id="{55919D99-A947-1700-FC6D-58173A106665}"/>
              </a:ext>
            </a:extLst>
          </p:cNvPr>
          <p:cNvSpPr/>
          <p:nvPr/>
        </p:nvSpPr>
        <p:spPr>
          <a:xfrm>
            <a:off x="5830477" y="3319154"/>
            <a:ext cx="3172698" cy="1155894"/>
          </a:xfrm>
          <a:prstGeom prst="rect">
            <a:avLst/>
          </a:prstGeom>
          <a:solidFill>
            <a:schemeClr val="lt2">
              <a:alpha val="60784"/>
            </a:schemeClr>
          </a:solidFill>
          <a:ln>
            <a:noFill/>
          </a:ln>
        </p:spPr>
        <p:txBody>
          <a:bodyPr spcFirstLastPara="1" wrap="square" lIns="64350" tIns="16325" rIns="64350" bIns="16325" anchor="t" anchorCtr="0">
            <a:noAutofit/>
          </a:bodyPr>
          <a:lstStyle/>
          <a:p>
            <a:pPr marL="0" marR="0" lvl="0" indent="0" algn="just" rtl="0">
              <a:spcBef>
                <a:spcPts val="0"/>
              </a:spcBef>
              <a:spcAft>
                <a:spcPts val="0"/>
              </a:spcAft>
              <a:buNone/>
            </a:pPr>
            <a:r>
              <a:rPr lang="fr-FR" sz="1200" dirty="0">
                <a:latin typeface="Marianne" panose="02000000000000000000" pitchFamily="50" charset="0"/>
                <a:ea typeface="Verdana"/>
                <a:cs typeface="Verdana"/>
                <a:sym typeface="Verdana"/>
              </a:rPr>
              <a:t>Le « Livre bleu » se penche sur les fondements du commandement et sur cette relation si singulière entre un chef et ses subordonnés.</a:t>
            </a:r>
            <a:endParaRPr sz="1200" dirty="0">
              <a:latin typeface="Marianne" panose="02000000000000000000" pitchFamily="50" charset="0"/>
            </a:endParaRPr>
          </a:p>
          <a:p>
            <a:pPr marL="0" marR="0" lvl="0" indent="0" algn="just" rtl="0">
              <a:spcBef>
                <a:spcPts val="358"/>
              </a:spcBef>
              <a:spcAft>
                <a:spcPts val="0"/>
              </a:spcAft>
              <a:buNone/>
            </a:pPr>
            <a:r>
              <a:rPr lang="fr-FR" sz="1200" dirty="0">
                <a:latin typeface="Marianne" panose="02000000000000000000" pitchFamily="50" charset="0"/>
                <a:ea typeface="Verdana"/>
                <a:cs typeface="Verdana"/>
                <a:sym typeface="Verdana"/>
              </a:rPr>
              <a:t>À télécharger </a:t>
            </a:r>
            <a:r>
              <a:rPr lang="fr-FR" sz="1200" u="sng" dirty="0">
                <a:solidFill>
                  <a:srgbClr val="0070C0"/>
                </a:solidFill>
                <a:latin typeface="Marianne" panose="02000000000000000000" pitchFamily="50" charset="0"/>
                <a:ea typeface="Verdana"/>
                <a:cs typeface="Verdana"/>
                <a:sym typeface="Verdana"/>
                <a:hlinkClick r:id="rId4">
                  <a:extLst>
                    <a:ext uri="{A12FA001-AC4F-418D-AE19-62706E023703}">
                      <ahyp:hlinkClr xmlns="" xmlns:ahyp="http://schemas.microsoft.com/office/drawing/2018/hyperlinkcolor" val="tx"/>
                    </a:ext>
                  </a:extLst>
                </a:hlinkClick>
              </a:rPr>
              <a:t>ici</a:t>
            </a:r>
            <a:r>
              <a:rPr lang="fr-FR" sz="1200" dirty="0">
                <a:latin typeface="Marianne" panose="02000000000000000000" pitchFamily="50" charset="0"/>
                <a:ea typeface="Verdana"/>
                <a:cs typeface="Verdana"/>
                <a:sym typeface="Verdana"/>
              </a:rPr>
              <a:t> </a:t>
            </a:r>
            <a:endParaRPr sz="1200" b="1" dirty="0">
              <a:latin typeface="Marianne" panose="02000000000000000000" pitchFamily="50" charset="0"/>
              <a:ea typeface="Verdana"/>
              <a:cs typeface="Verdana"/>
              <a:sym typeface="Verdana"/>
            </a:endParaRPr>
          </a:p>
        </p:txBody>
      </p:sp>
      <p:pic>
        <p:nvPicPr>
          <p:cNvPr id="4" name="Google Shape;136;p5">
            <a:extLst>
              <a:ext uri="{FF2B5EF4-FFF2-40B4-BE49-F238E27FC236}">
                <a16:creationId xmlns:a16="http://schemas.microsoft.com/office/drawing/2014/main" id="{3A89C468-3050-4990-FEC9-3E9461458072}"/>
              </a:ext>
            </a:extLst>
          </p:cNvPr>
          <p:cNvPicPr preferRelativeResize="0"/>
          <p:nvPr/>
        </p:nvPicPr>
        <p:blipFill rotWithShape="1">
          <a:blip r:embed="rId5">
            <a:alphaModFix/>
          </a:blip>
          <a:srcRect/>
          <a:stretch/>
        </p:blipFill>
        <p:spPr>
          <a:xfrm>
            <a:off x="9174462" y="3127048"/>
            <a:ext cx="971500" cy="1525092"/>
          </a:xfrm>
          <a:prstGeom prst="rect">
            <a:avLst/>
          </a:prstGeom>
          <a:noFill/>
          <a:ln>
            <a:noFill/>
          </a:ln>
        </p:spPr>
      </p:pic>
      <p:sp>
        <p:nvSpPr>
          <p:cNvPr id="5" name="Google Shape;137;p5">
            <a:extLst>
              <a:ext uri="{FF2B5EF4-FFF2-40B4-BE49-F238E27FC236}">
                <a16:creationId xmlns:a16="http://schemas.microsoft.com/office/drawing/2014/main" id="{E4D14000-19B9-E449-A55A-3B23E2CF2A8B}"/>
              </a:ext>
            </a:extLst>
          </p:cNvPr>
          <p:cNvSpPr/>
          <p:nvPr/>
        </p:nvSpPr>
        <p:spPr>
          <a:xfrm>
            <a:off x="6654528" y="5029188"/>
            <a:ext cx="3091845" cy="1480084"/>
          </a:xfrm>
          <a:prstGeom prst="rect">
            <a:avLst/>
          </a:prstGeom>
          <a:solidFill>
            <a:schemeClr val="lt2">
              <a:alpha val="60784"/>
            </a:schemeClr>
          </a:solidFill>
          <a:ln>
            <a:noFill/>
          </a:ln>
        </p:spPr>
        <p:txBody>
          <a:bodyPr spcFirstLastPara="1" wrap="square" lIns="64350" tIns="16325" rIns="64350" bIns="16325" anchor="t" anchorCtr="0">
            <a:noAutofit/>
          </a:bodyPr>
          <a:lstStyle/>
          <a:p>
            <a:pPr marL="0" marR="0" lvl="0" indent="0" algn="just" rtl="0">
              <a:spcBef>
                <a:spcPts val="0"/>
              </a:spcBef>
              <a:spcAft>
                <a:spcPts val="0"/>
              </a:spcAft>
              <a:buNone/>
            </a:pPr>
            <a:r>
              <a:rPr lang="fr-FR" sz="1200" dirty="0">
                <a:latin typeface="Marianne" panose="02000000000000000000" pitchFamily="50" charset="0"/>
                <a:ea typeface="Verdana"/>
                <a:cs typeface="Verdana"/>
                <a:sym typeface="Verdana"/>
              </a:rPr>
              <a:t>Le « Livre Vert » est un document de réflexion qui se penche sur les fondements et les principes d’un métier spécifique : celui du service des armes, sur les questions qu’il pose et les dilemmes qu’il soulève.</a:t>
            </a:r>
            <a:endParaRPr sz="1200" dirty="0">
              <a:latin typeface="Marianne" panose="02000000000000000000" pitchFamily="50" charset="0"/>
            </a:endParaRPr>
          </a:p>
          <a:p>
            <a:pPr marL="0" marR="0" lvl="0" indent="0" algn="just" rtl="0">
              <a:spcBef>
                <a:spcPts val="358"/>
              </a:spcBef>
              <a:spcAft>
                <a:spcPts val="0"/>
              </a:spcAft>
              <a:buNone/>
            </a:pPr>
            <a:r>
              <a:rPr lang="fr-FR" sz="1200" dirty="0">
                <a:latin typeface="Marianne" panose="02000000000000000000" pitchFamily="50" charset="0"/>
                <a:ea typeface="Verdana"/>
                <a:cs typeface="Verdana"/>
                <a:sym typeface="Verdana"/>
              </a:rPr>
              <a:t>À télécharger </a:t>
            </a:r>
            <a:r>
              <a:rPr lang="fr-FR" sz="1200" u="sng" dirty="0">
                <a:solidFill>
                  <a:srgbClr val="0070C0"/>
                </a:solidFill>
                <a:latin typeface="Marianne" panose="02000000000000000000" pitchFamily="50" charset="0"/>
                <a:ea typeface="Verdana"/>
                <a:cs typeface="Verdana"/>
                <a:sym typeface="Verdana"/>
                <a:hlinkClick r:id="rId6">
                  <a:extLst>
                    <a:ext uri="{A12FA001-AC4F-418D-AE19-62706E023703}">
                      <ahyp:hlinkClr xmlns="" xmlns:ahyp="http://schemas.microsoft.com/office/drawing/2018/hyperlinkcolor" val="tx"/>
                    </a:ext>
                  </a:extLst>
                </a:hlinkClick>
              </a:rPr>
              <a:t>ici</a:t>
            </a:r>
            <a:r>
              <a:rPr lang="fr-FR" sz="1200" u="sng" dirty="0">
                <a:latin typeface="Marianne" panose="02000000000000000000" pitchFamily="50" charset="0"/>
                <a:ea typeface="Verdana"/>
                <a:cs typeface="Verdana"/>
                <a:sym typeface="Verdana"/>
                <a:hlinkClick r:id="rId6">
                  <a:extLst>
                    <a:ext uri="{A12FA001-AC4F-418D-AE19-62706E023703}">
                      <ahyp:hlinkClr xmlns="" xmlns:ahyp="http://schemas.microsoft.com/office/drawing/2018/hyperlinkcolor" val="tx"/>
                    </a:ext>
                  </a:extLst>
                </a:hlinkClick>
              </a:rPr>
              <a:t> </a:t>
            </a:r>
            <a:endParaRPr sz="1200" b="1" dirty="0">
              <a:latin typeface="Marianne" panose="02000000000000000000" pitchFamily="50" charset="0"/>
              <a:ea typeface="Verdana"/>
              <a:cs typeface="Verdana"/>
              <a:sym typeface="Verdana"/>
            </a:endParaRPr>
          </a:p>
        </p:txBody>
      </p:sp>
      <p:pic>
        <p:nvPicPr>
          <p:cNvPr id="6" name="Google Shape;138;p5">
            <a:extLst>
              <a:ext uri="{FF2B5EF4-FFF2-40B4-BE49-F238E27FC236}">
                <a16:creationId xmlns:a16="http://schemas.microsoft.com/office/drawing/2014/main" id="{E2FDB492-DA61-08A5-FAF7-C82ED46F0325}"/>
              </a:ext>
            </a:extLst>
          </p:cNvPr>
          <p:cNvPicPr preferRelativeResize="0"/>
          <p:nvPr/>
        </p:nvPicPr>
        <p:blipFill rotWithShape="1">
          <a:blip r:embed="rId7">
            <a:alphaModFix/>
          </a:blip>
          <a:srcRect/>
          <a:stretch/>
        </p:blipFill>
        <p:spPr>
          <a:xfrm>
            <a:off x="9948740" y="4886400"/>
            <a:ext cx="1033787" cy="1622872"/>
          </a:xfrm>
          <a:prstGeom prst="rect">
            <a:avLst/>
          </a:prstGeom>
          <a:noFill/>
          <a:ln>
            <a:noFill/>
          </a:ln>
        </p:spPr>
      </p:pic>
      <p:sp>
        <p:nvSpPr>
          <p:cNvPr id="7" name="Google Shape;139;p5">
            <a:extLst>
              <a:ext uri="{FF2B5EF4-FFF2-40B4-BE49-F238E27FC236}">
                <a16:creationId xmlns:a16="http://schemas.microsoft.com/office/drawing/2014/main" id="{0E5456AA-4503-3C28-3778-19D1FA68D044}"/>
              </a:ext>
            </a:extLst>
          </p:cNvPr>
          <p:cNvSpPr/>
          <p:nvPr/>
        </p:nvSpPr>
        <p:spPr>
          <a:xfrm>
            <a:off x="469154" y="3310277"/>
            <a:ext cx="3091845" cy="1132114"/>
          </a:xfrm>
          <a:prstGeom prst="rect">
            <a:avLst/>
          </a:prstGeom>
          <a:solidFill>
            <a:schemeClr val="lt2">
              <a:alpha val="60784"/>
            </a:schemeClr>
          </a:solidFill>
          <a:ln>
            <a:noFill/>
          </a:ln>
        </p:spPr>
        <p:txBody>
          <a:bodyPr spcFirstLastPara="1" wrap="square" lIns="64350" tIns="16325" rIns="64350" bIns="16325" anchor="t" anchorCtr="0">
            <a:noAutofit/>
          </a:bodyPr>
          <a:lstStyle/>
          <a:p>
            <a:pPr marL="0" marR="0" lvl="0" indent="0" algn="just" rtl="0">
              <a:spcBef>
                <a:spcPts val="0"/>
              </a:spcBef>
              <a:spcAft>
                <a:spcPts val="0"/>
              </a:spcAft>
              <a:buNone/>
            </a:pPr>
            <a:r>
              <a:rPr lang="fr-FR" sz="1200" dirty="0">
                <a:latin typeface="Marianne" panose="02000000000000000000" pitchFamily="50" charset="0"/>
                <a:ea typeface="Verdana"/>
                <a:cs typeface="Verdana"/>
                <a:sym typeface="Verdana"/>
              </a:rPr>
              <a:t>Le « Livre kaki » décrit comment la tradition militaire se vit aujourd’hui et comment la communauté militaire s’exprime à travers elle. </a:t>
            </a:r>
            <a:endParaRPr sz="1200" dirty="0">
              <a:latin typeface="Marianne" panose="02000000000000000000" pitchFamily="50" charset="0"/>
            </a:endParaRPr>
          </a:p>
          <a:p>
            <a:pPr marL="0" marR="0" lvl="0" indent="0" algn="just" rtl="0">
              <a:spcBef>
                <a:spcPts val="358"/>
              </a:spcBef>
              <a:spcAft>
                <a:spcPts val="0"/>
              </a:spcAft>
              <a:buNone/>
            </a:pPr>
            <a:r>
              <a:rPr lang="fr-FR" sz="1200" dirty="0">
                <a:latin typeface="Marianne" panose="02000000000000000000" pitchFamily="50" charset="0"/>
                <a:ea typeface="Verdana"/>
                <a:cs typeface="Verdana"/>
                <a:sym typeface="Verdana"/>
              </a:rPr>
              <a:t>À télécharger </a:t>
            </a:r>
            <a:r>
              <a:rPr lang="fr-FR" sz="1200" u="sng" dirty="0">
                <a:solidFill>
                  <a:srgbClr val="0070C0"/>
                </a:solidFill>
                <a:latin typeface="Marianne" panose="02000000000000000000" pitchFamily="50" charset="0"/>
                <a:ea typeface="Verdana"/>
                <a:cs typeface="Verdana"/>
                <a:sym typeface="Verdana"/>
                <a:hlinkClick r:id="rId8">
                  <a:extLst>
                    <a:ext uri="{A12FA001-AC4F-418D-AE19-62706E023703}">
                      <ahyp:hlinkClr xmlns="" xmlns:ahyp="http://schemas.microsoft.com/office/drawing/2018/hyperlinkcolor" val="tx"/>
                    </a:ext>
                  </a:extLst>
                </a:hlinkClick>
              </a:rPr>
              <a:t>ici</a:t>
            </a:r>
            <a:r>
              <a:rPr lang="fr-FR" sz="1200" u="sng" dirty="0">
                <a:latin typeface="Marianne" panose="02000000000000000000" pitchFamily="50" charset="0"/>
                <a:ea typeface="Verdana"/>
                <a:cs typeface="Verdana"/>
                <a:sym typeface="Verdana"/>
                <a:hlinkClick r:id="rId8">
                  <a:extLst>
                    <a:ext uri="{A12FA001-AC4F-418D-AE19-62706E023703}">
                      <ahyp:hlinkClr xmlns="" xmlns:ahyp="http://schemas.microsoft.com/office/drawing/2018/hyperlinkcolor" val="tx"/>
                    </a:ext>
                  </a:extLst>
                </a:hlinkClick>
              </a:rPr>
              <a:t> </a:t>
            </a:r>
            <a:endParaRPr sz="1200" b="1" dirty="0">
              <a:latin typeface="Marianne" panose="02000000000000000000" pitchFamily="50" charset="0"/>
              <a:ea typeface="Verdana"/>
              <a:cs typeface="Verdana"/>
              <a:sym typeface="Verdana"/>
            </a:endParaRPr>
          </a:p>
        </p:txBody>
      </p:sp>
      <p:pic>
        <p:nvPicPr>
          <p:cNvPr id="8" name="Google Shape;140;p5">
            <a:extLst>
              <a:ext uri="{FF2B5EF4-FFF2-40B4-BE49-F238E27FC236}">
                <a16:creationId xmlns:a16="http://schemas.microsoft.com/office/drawing/2014/main" id="{6C62E153-A223-681B-F2CF-462C83273B76}"/>
              </a:ext>
            </a:extLst>
          </p:cNvPr>
          <p:cNvPicPr preferRelativeResize="0"/>
          <p:nvPr/>
        </p:nvPicPr>
        <p:blipFill rotWithShape="1">
          <a:blip r:embed="rId9">
            <a:alphaModFix/>
          </a:blip>
          <a:srcRect/>
          <a:stretch/>
        </p:blipFill>
        <p:spPr>
          <a:xfrm>
            <a:off x="3803419" y="3204782"/>
            <a:ext cx="979055" cy="1536952"/>
          </a:xfrm>
          <a:prstGeom prst="rect">
            <a:avLst/>
          </a:prstGeom>
          <a:noFill/>
          <a:ln>
            <a:noFill/>
          </a:ln>
        </p:spPr>
      </p:pic>
      <p:sp>
        <p:nvSpPr>
          <p:cNvPr id="16" name="Google Shape;141;p5">
            <a:extLst>
              <a:ext uri="{FF2B5EF4-FFF2-40B4-BE49-F238E27FC236}">
                <a16:creationId xmlns:a16="http://schemas.microsoft.com/office/drawing/2014/main" id="{A05A1DA9-5EF5-955C-AECF-FBB07FC8BA67}"/>
              </a:ext>
            </a:extLst>
          </p:cNvPr>
          <p:cNvSpPr txBox="1"/>
          <p:nvPr/>
        </p:nvSpPr>
        <p:spPr>
          <a:xfrm>
            <a:off x="9593519" y="6620771"/>
            <a:ext cx="2743201" cy="21540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800" dirty="0">
                <a:latin typeface="Calibri"/>
                <a:ea typeface="Calibri"/>
                <a:cs typeface="Calibri"/>
                <a:sym typeface="Calibri"/>
              </a:rPr>
              <a:t>Source : présentation armée de Terre </a:t>
            </a:r>
            <a:r>
              <a:rPr lang="fr-FR" sz="800" dirty="0" smtClean="0">
                <a:latin typeface="Calibri"/>
                <a:ea typeface="Calibri"/>
                <a:cs typeface="Calibri"/>
                <a:sym typeface="Calibri"/>
              </a:rPr>
              <a:t>du </a:t>
            </a:r>
            <a:r>
              <a:rPr lang="fr-FR" sz="800" dirty="0">
                <a:latin typeface="Calibri"/>
                <a:ea typeface="Calibri"/>
                <a:cs typeface="Calibri"/>
                <a:sym typeface="Calibri"/>
              </a:rPr>
              <a:t>PRAT</a:t>
            </a:r>
            <a:endParaRPr sz="800" dirty="0"/>
          </a:p>
        </p:txBody>
      </p:sp>
      <p:sp>
        <p:nvSpPr>
          <p:cNvPr id="22" name="Google Shape;142;p5">
            <a:extLst>
              <a:ext uri="{FF2B5EF4-FFF2-40B4-BE49-F238E27FC236}">
                <a16:creationId xmlns:a16="http://schemas.microsoft.com/office/drawing/2014/main" id="{E32427FC-763F-1122-96D6-37F3C36E77F7}"/>
              </a:ext>
            </a:extLst>
          </p:cNvPr>
          <p:cNvSpPr/>
          <p:nvPr/>
        </p:nvSpPr>
        <p:spPr>
          <a:xfrm>
            <a:off x="1253461" y="5029187"/>
            <a:ext cx="3091845" cy="1251732"/>
          </a:xfrm>
          <a:prstGeom prst="rect">
            <a:avLst/>
          </a:prstGeom>
          <a:solidFill>
            <a:schemeClr val="lt2">
              <a:alpha val="60784"/>
            </a:schemeClr>
          </a:solidFill>
          <a:ln>
            <a:noFill/>
          </a:ln>
        </p:spPr>
        <p:txBody>
          <a:bodyPr spcFirstLastPara="1" wrap="square" lIns="64350" tIns="16325" rIns="64350" bIns="16325" anchor="t" anchorCtr="0">
            <a:noAutofit/>
          </a:bodyPr>
          <a:lstStyle/>
          <a:p>
            <a:pPr marL="0" marR="0" lvl="0" indent="0" algn="just" rtl="0">
              <a:spcBef>
                <a:spcPts val="0"/>
              </a:spcBef>
              <a:spcAft>
                <a:spcPts val="0"/>
              </a:spcAft>
              <a:buNone/>
            </a:pPr>
            <a:r>
              <a:rPr lang="fr-FR" sz="1200" dirty="0">
                <a:latin typeface="Marianne" panose="02000000000000000000" pitchFamily="50" charset="0"/>
                <a:ea typeface="Verdana"/>
                <a:cs typeface="Verdana"/>
                <a:sym typeface="Verdana"/>
              </a:rPr>
              <a:t>Le « Livre orange », "Honneur, courage et dignité. Le comportement du soldat de l'armée de Terre" vise essentiellement à présenter le contenu du "code d'honneur du soldat français". À télécharger </a:t>
            </a:r>
            <a:r>
              <a:rPr lang="fr-FR" sz="1200" u="sng" dirty="0">
                <a:solidFill>
                  <a:srgbClr val="0070C0"/>
                </a:solidFill>
                <a:latin typeface="Marianne" panose="02000000000000000000" pitchFamily="50" charset="0"/>
                <a:ea typeface="Verdana"/>
                <a:cs typeface="Verdana"/>
                <a:sym typeface="Verdana"/>
                <a:hlinkClick r:id="rId10">
                  <a:extLst>
                    <a:ext uri="{A12FA001-AC4F-418D-AE19-62706E023703}">
                      <ahyp:hlinkClr xmlns="" xmlns:ahyp="http://schemas.microsoft.com/office/drawing/2018/hyperlinkcolor" val="tx"/>
                    </a:ext>
                  </a:extLst>
                </a:hlinkClick>
              </a:rPr>
              <a:t>ici</a:t>
            </a:r>
            <a:r>
              <a:rPr lang="fr-FR" sz="1200" u="sng" dirty="0">
                <a:latin typeface="Marianne" panose="02000000000000000000" pitchFamily="50" charset="0"/>
                <a:ea typeface="Verdana"/>
                <a:cs typeface="Verdana"/>
                <a:sym typeface="Verdana"/>
                <a:hlinkClick r:id="rId10">
                  <a:extLst>
                    <a:ext uri="{A12FA001-AC4F-418D-AE19-62706E023703}">
                      <ahyp:hlinkClr xmlns="" xmlns:ahyp="http://schemas.microsoft.com/office/drawing/2018/hyperlinkcolor" val="tx"/>
                    </a:ext>
                  </a:extLst>
                </a:hlinkClick>
              </a:rPr>
              <a:t> </a:t>
            </a:r>
            <a:endParaRPr sz="1200" b="1" dirty="0">
              <a:latin typeface="Marianne" panose="02000000000000000000" pitchFamily="50" charset="0"/>
              <a:ea typeface="Verdana"/>
              <a:cs typeface="Verdana"/>
              <a:sym typeface="Verdana"/>
            </a:endParaRPr>
          </a:p>
        </p:txBody>
      </p:sp>
      <p:pic>
        <p:nvPicPr>
          <p:cNvPr id="24" name="Google Shape;143;p5">
            <a:extLst>
              <a:ext uri="{FF2B5EF4-FFF2-40B4-BE49-F238E27FC236}">
                <a16:creationId xmlns:a16="http://schemas.microsoft.com/office/drawing/2014/main" id="{BE3EC158-0C3F-4BB8-BCF2-999282376B3E}"/>
              </a:ext>
            </a:extLst>
          </p:cNvPr>
          <p:cNvPicPr preferRelativeResize="0"/>
          <p:nvPr/>
        </p:nvPicPr>
        <p:blipFill rotWithShape="1">
          <a:blip r:embed="rId11">
            <a:alphaModFix/>
          </a:blip>
          <a:srcRect/>
          <a:stretch/>
        </p:blipFill>
        <p:spPr>
          <a:xfrm>
            <a:off x="4545162" y="5006130"/>
            <a:ext cx="979055" cy="1536952"/>
          </a:xfrm>
          <a:prstGeom prst="rect">
            <a:avLst/>
          </a:prstGeom>
          <a:noFill/>
          <a:ln>
            <a:noFill/>
          </a:ln>
        </p:spPr>
      </p:pic>
      <p:grpSp>
        <p:nvGrpSpPr>
          <p:cNvPr id="26" name="Groupe 25">
            <a:extLst>
              <a:ext uri="{FF2B5EF4-FFF2-40B4-BE49-F238E27FC236}">
                <a16:creationId xmlns:a16="http://schemas.microsoft.com/office/drawing/2014/main" id="{FDBFE13D-D02A-8C23-6121-ADB23AA68BB6}"/>
              </a:ext>
            </a:extLst>
          </p:cNvPr>
          <p:cNvGrpSpPr/>
          <p:nvPr/>
        </p:nvGrpSpPr>
        <p:grpSpPr>
          <a:xfrm>
            <a:off x="405585" y="924417"/>
            <a:ext cx="11271982" cy="544786"/>
            <a:chOff x="274547" y="1658594"/>
            <a:chExt cx="11271982" cy="1614205"/>
          </a:xfrm>
        </p:grpSpPr>
        <p:sp>
          <p:nvSpPr>
            <p:cNvPr id="27" name="Rectangle 26">
              <a:extLst>
                <a:ext uri="{FF2B5EF4-FFF2-40B4-BE49-F238E27FC236}">
                  <a16:creationId xmlns:a16="http://schemas.microsoft.com/office/drawing/2014/main" id="{2B388E08-13CE-CAD8-66C9-7DE0A5A383FC}"/>
                </a:ext>
              </a:extLst>
            </p:cNvPr>
            <p:cNvSpPr/>
            <p:nvPr/>
          </p:nvSpPr>
          <p:spPr>
            <a:xfrm rot="5400000">
              <a:off x="5064747" y="-3131606"/>
              <a:ext cx="1614205" cy="11194606"/>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Marianne" panose="02000000000000000000" pitchFamily="50" charset="0"/>
              </a:endParaRPr>
            </a:p>
          </p:txBody>
        </p:sp>
        <p:sp>
          <p:nvSpPr>
            <p:cNvPr id="28" name="Rectangle 27">
              <a:extLst>
                <a:ext uri="{FF2B5EF4-FFF2-40B4-BE49-F238E27FC236}">
                  <a16:creationId xmlns:a16="http://schemas.microsoft.com/office/drawing/2014/main" id="{6759A905-2D6C-36AE-841B-79AE5B6A6182}"/>
                </a:ext>
              </a:extLst>
            </p:cNvPr>
            <p:cNvSpPr/>
            <p:nvPr/>
          </p:nvSpPr>
          <p:spPr>
            <a:xfrm>
              <a:off x="383394" y="1998599"/>
              <a:ext cx="11163135" cy="820750"/>
            </a:xfrm>
            <a:prstGeom prst="rect">
              <a:avLst/>
            </a:prstGeom>
          </p:spPr>
          <p:txBody>
            <a:bodyPr wrap="square">
              <a:spAutoFit/>
            </a:bodyPr>
            <a:lstStyle/>
            <a:p>
              <a:pPr marL="342900" indent="-342900">
                <a:buFont typeface="Wingdings" panose="05000000000000000000" pitchFamily="2" charset="2"/>
                <a:buChar char="è"/>
              </a:pPr>
              <a:r>
                <a:rPr lang="fr-FR" sz="1200" dirty="0">
                  <a:solidFill>
                    <a:schemeClr val="bg1"/>
                  </a:solidFill>
                  <a:latin typeface="Marianne" panose="02000000000000000000" pitchFamily="50" charset="0"/>
                </a:rPr>
                <a:t>Un socle éthique complet et solide matérialisé dans 4 ouvrages fondateurs </a:t>
              </a:r>
            </a:p>
          </p:txBody>
        </p:sp>
      </p:grpSp>
    </p:spTree>
    <p:extLst>
      <p:ext uri="{BB962C8B-B14F-4D97-AF65-F5344CB8AC3E}">
        <p14:creationId xmlns:p14="http://schemas.microsoft.com/office/powerpoint/2010/main" val="7490313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576763" y="-2757237"/>
            <a:ext cx="7038474" cy="12192000"/>
          </a:xfrm>
          <a:prstGeom prst="rect">
            <a:avLst/>
          </a:prstGeom>
          <a:noFill/>
        </p:spPr>
      </p:pic>
      <p:sp>
        <p:nvSpPr>
          <p:cNvPr id="13" name="Titre 1"/>
          <p:cNvSpPr txBox="1">
            <a:spLocks/>
          </p:cNvSpPr>
          <p:nvPr/>
        </p:nvSpPr>
        <p:spPr>
          <a:xfrm>
            <a:off x="851428" y="211696"/>
            <a:ext cx="5894617"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4. Les blessés de l’armée de Terre</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Google Shape;134;p5">
            <a:extLst>
              <a:ext uri="{FF2B5EF4-FFF2-40B4-BE49-F238E27FC236}">
                <a16:creationId xmlns:a16="http://schemas.microsoft.com/office/drawing/2014/main" id="{A79BF78C-5C25-9EF4-46B3-870E110ECD60}"/>
              </a:ext>
            </a:extLst>
          </p:cNvPr>
          <p:cNvSpPr/>
          <p:nvPr/>
        </p:nvSpPr>
        <p:spPr>
          <a:xfrm>
            <a:off x="405585" y="1904189"/>
            <a:ext cx="10939764" cy="581175"/>
          </a:xfrm>
          <a:prstGeom prst="rect">
            <a:avLst/>
          </a:prstGeom>
          <a:solidFill>
            <a:schemeClr val="lt2">
              <a:alpha val="60784"/>
            </a:schemeClr>
          </a:solidFill>
          <a:ln>
            <a:noFill/>
          </a:ln>
        </p:spPr>
        <p:txBody>
          <a:bodyPr spcFirstLastPara="1" wrap="square" lIns="64350" tIns="16325" rIns="64350" bIns="16325" anchor="t" anchorCtr="0">
            <a:noAutofit/>
          </a:bodyPr>
          <a:lstStyle/>
          <a:p>
            <a:pPr marR="0" lvl="0" algn="just" rtl="0">
              <a:spcBef>
                <a:spcPts val="358"/>
              </a:spcBef>
              <a:spcAft>
                <a:spcPts val="0"/>
              </a:spcAft>
              <a:buClr>
                <a:srgbClr val="385623"/>
              </a:buClr>
              <a:buSzPts val="1200"/>
            </a:pPr>
            <a:r>
              <a:rPr lang="fr-FR" sz="1200" dirty="0">
                <a:latin typeface="Marianne" panose="02000000000000000000" pitchFamily="50" charset="0"/>
                <a:ea typeface="Verdana"/>
                <a:cs typeface="Verdana"/>
                <a:sym typeface="Verdana"/>
              </a:rPr>
              <a:t>Dès leur hospitalisation, la CABAT fournit aux blessés un accompagnement personnalisé assuré par des référents. Cette action se réalise de concert avec d’autres acteurs institutionnels d’importance, comme le service de santé des Armées et l’Action sociale des armées </a:t>
            </a:r>
            <a:endParaRPr sz="1200" b="1" dirty="0">
              <a:latin typeface="Marianne" panose="02000000000000000000" pitchFamily="50" charset="0"/>
              <a:ea typeface="Verdana"/>
              <a:cs typeface="Verdana"/>
              <a:sym typeface="Verdana"/>
            </a:endParaRPr>
          </a:p>
        </p:txBody>
      </p:sp>
      <p:grpSp>
        <p:nvGrpSpPr>
          <p:cNvPr id="26" name="Groupe 25">
            <a:extLst>
              <a:ext uri="{FF2B5EF4-FFF2-40B4-BE49-F238E27FC236}">
                <a16:creationId xmlns:a16="http://schemas.microsoft.com/office/drawing/2014/main" id="{FDBFE13D-D02A-8C23-6121-ADB23AA68BB6}"/>
              </a:ext>
            </a:extLst>
          </p:cNvPr>
          <p:cNvGrpSpPr/>
          <p:nvPr/>
        </p:nvGrpSpPr>
        <p:grpSpPr>
          <a:xfrm>
            <a:off x="405585" y="944559"/>
            <a:ext cx="11236321" cy="748777"/>
            <a:chOff x="274547" y="1685588"/>
            <a:chExt cx="11263274" cy="1003492"/>
          </a:xfrm>
        </p:grpSpPr>
        <p:sp>
          <p:nvSpPr>
            <p:cNvPr id="27" name="Rectangle 26">
              <a:extLst>
                <a:ext uri="{FF2B5EF4-FFF2-40B4-BE49-F238E27FC236}">
                  <a16:creationId xmlns:a16="http://schemas.microsoft.com/office/drawing/2014/main" id="{2B388E08-13CE-CAD8-66C9-7DE0A5A383FC}"/>
                </a:ext>
              </a:extLst>
            </p:cNvPr>
            <p:cNvSpPr/>
            <p:nvPr/>
          </p:nvSpPr>
          <p:spPr>
            <a:xfrm rot="5400000">
              <a:off x="5370104" y="-3409969"/>
              <a:ext cx="1003492" cy="11194606"/>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Marianne" panose="02000000000000000000" pitchFamily="50" charset="0"/>
              </a:endParaRPr>
            </a:p>
          </p:txBody>
        </p:sp>
        <p:sp>
          <p:nvSpPr>
            <p:cNvPr id="28" name="Rectangle 27">
              <a:extLst>
                <a:ext uri="{FF2B5EF4-FFF2-40B4-BE49-F238E27FC236}">
                  <a16:creationId xmlns:a16="http://schemas.microsoft.com/office/drawing/2014/main" id="{6759A905-2D6C-36AE-841B-79AE5B6A6182}"/>
                </a:ext>
              </a:extLst>
            </p:cNvPr>
            <p:cNvSpPr/>
            <p:nvPr/>
          </p:nvSpPr>
          <p:spPr>
            <a:xfrm>
              <a:off x="374686" y="1922617"/>
              <a:ext cx="11163135" cy="618712"/>
            </a:xfrm>
            <a:prstGeom prst="rect">
              <a:avLst/>
            </a:prstGeom>
          </p:spPr>
          <p:txBody>
            <a:bodyPr wrap="square">
              <a:spAutoFit/>
            </a:bodyPr>
            <a:lstStyle/>
            <a:p>
              <a:pPr marL="342900" indent="-342900">
                <a:buFont typeface="Wingdings" panose="05000000000000000000" pitchFamily="2" charset="2"/>
                <a:buChar char="è"/>
              </a:pPr>
              <a:r>
                <a:rPr lang="fr-FR" sz="1200" dirty="0">
                  <a:solidFill>
                    <a:schemeClr val="bg1"/>
                  </a:solidFill>
                  <a:latin typeface="Marianne" panose="02000000000000000000" pitchFamily="50" charset="0"/>
                </a:rPr>
                <a:t>L’accompagnement des blessés de l’armée de Terre est coordonné par la cellule d’aide aux blessés de l’armée de Terre (CABAT). Sa mission peut se résumer en une phrase : ne laisser personne au bord du chemin. </a:t>
              </a:r>
            </a:p>
          </p:txBody>
        </p:sp>
      </p:grpSp>
      <p:pic>
        <p:nvPicPr>
          <p:cNvPr id="9" name="Google Shape;151;p6">
            <a:extLst>
              <a:ext uri="{FF2B5EF4-FFF2-40B4-BE49-F238E27FC236}">
                <a16:creationId xmlns:a16="http://schemas.microsoft.com/office/drawing/2014/main" id="{5AD3D874-85F9-B277-A2FF-9DCBEB43D561}"/>
              </a:ext>
            </a:extLst>
          </p:cNvPr>
          <p:cNvPicPr preferRelativeResize="0"/>
          <p:nvPr/>
        </p:nvPicPr>
        <p:blipFill rotWithShape="1">
          <a:blip r:embed="rId4">
            <a:alphaModFix/>
          </a:blip>
          <a:srcRect l="24734" t="60525" r="25704" b="18788"/>
          <a:stretch/>
        </p:blipFill>
        <p:spPr>
          <a:xfrm>
            <a:off x="5772731" y="2548467"/>
            <a:ext cx="5572618" cy="1459034"/>
          </a:xfrm>
          <a:prstGeom prst="rect">
            <a:avLst/>
          </a:prstGeom>
          <a:noFill/>
          <a:ln>
            <a:noFill/>
          </a:ln>
        </p:spPr>
      </p:pic>
      <p:pic>
        <p:nvPicPr>
          <p:cNvPr id="10" name="Google Shape;152;p6">
            <a:extLst>
              <a:ext uri="{FF2B5EF4-FFF2-40B4-BE49-F238E27FC236}">
                <a16:creationId xmlns:a16="http://schemas.microsoft.com/office/drawing/2014/main" id="{5F5A1E4A-1B53-06F4-58C9-2EE74D269FDB}"/>
              </a:ext>
            </a:extLst>
          </p:cNvPr>
          <p:cNvPicPr preferRelativeResize="0"/>
          <p:nvPr/>
        </p:nvPicPr>
        <p:blipFill rotWithShape="1">
          <a:blip r:embed="rId5">
            <a:alphaModFix/>
          </a:blip>
          <a:srcRect l="19239" t="19878" r="20315" b="29374"/>
          <a:stretch/>
        </p:blipFill>
        <p:spPr>
          <a:xfrm>
            <a:off x="505484" y="2964777"/>
            <a:ext cx="4638164" cy="3147043"/>
          </a:xfrm>
          <a:prstGeom prst="rect">
            <a:avLst/>
          </a:prstGeom>
          <a:noFill/>
          <a:ln>
            <a:noFill/>
          </a:ln>
        </p:spPr>
      </p:pic>
      <p:sp>
        <p:nvSpPr>
          <p:cNvPr id="11" name="Google Shape;153;p6">
            <a:extLst>
              <a:ext uri="{FF2B5EF4-FFF2-40B4-BE49-F238E27FC236}">
                <a16:creationId xmlns:a16="http://schemas.microsoft.com/office/drawing/2014/main" id="{8164B9D8-2092-23DD-16C8-239E55D17E63}"/>
              </a:ext>
            </a:extLst>
          </p:cNvPr>
          <p:cNvSpPr/>
          <p:nvPr/>
        </p:nvSpPr>
        <p:spPr>
          <a:xfrm>
            <a:off x="5520636" y="4213065"/>
            <a:ext cx="6320590" cy="2099492"/>
          </a:xfrm>
          <a:prstGeom prst="rect">
            <a:avLst/>
          </a:prstGeom>
          <a:solidFill>
            <a:schemeClr val="lt2">
              <a:alpha val="60784"/>
            </a:schemeClr>
          </a:solidFill>
          <a:ln>
            <a:noFill/>
          </a:ln>
        </p:spPr>
        <p:txBody>
          <a:bodyPr spcFirstLastPara="1" wrap="square" lIns="64350" tIns="16325" rIns="64350" bIns="16325" anchor="ctr" anchorCtr="0">
            <a:noAutofit/>
          </a:bodyPr>
          <a:lstStyle/>
          <a:p>
            <a:pPr marL="0" marR="0" lvl="0" indent="0" algn="just" rtl="0">
              <a:spcBef>
                <a:spcPts val="0"/>
              </a:spcBef>
              <a:spcAft>
                <a:spcPts val="0"/>
              </a:spcAft>
              <a:buNone/>
            </a:pPr>
            <a:r>
              <a:rPr lang="fr-FR" sz="1200" dirty="0">
                <a:latin typeface="Marianne" panose="02000000000000000000" pitchFamily="50" charset="0"/>
                <a:ea typeface="Verdana"/>
                <a:cs typeface="Verdana"/>
                <a:sym typeface="Verdana"/>
              </a:rPr>
              <a:t>Pour compléter cet accompagnement, le </a:t>
            </a:r>
            <a:r>
              <a:rPr lang="fr-FR" sz="1200" b="1" dirty="0">
                <a:latin typeface="Marianne" panose="02000000000000000000" pitchFamily="50" charset="0"/>
                <a:ea typeface="Verdana"/>
                <a:cs typeface="Verdana"/>
                <a:sym typeface="Verdana"/>
              </a:rPr>
              <a:t>dispositif Athos</a:t>
            </a:r>
            <a:r>
              <a:rPr lang="fr-FR" sz="1200" dirty="0">
                <a:latin typeface="Marianne" panose="02000000000000000000" pitchFamily="50" charset="0"/>
                <a:ea typeface="Verdana"/>
                <a:cs typeface="Verdana"/>
                <a:sym typeface="Verdana"/>
              </a:rPr>
              <a:t>, actuellement en phase expérimentale, se met progressivement en place. Cette innovation interarmées pilotée par l’armée de Terre permet aux blessés psychiques de se reconstruire dans un </a:t>
            </a:r>
            <a:r>
              <a:rPr lang="fr-FR" sz="1200" b="1" dirty="0">
                <a:latin typeface="Marianne" panose="02000000000000000000" pitchFamily="50" charset="0"/>
                <a:ea typeface="Verdana"/>
                <a:cs typeface="Verdana"/>
                <a:sym typeface="Verdana"/>
              </a:rPr>
              <a:t>environnement non médicalisé </a:t>
            </a:r>
            <a:r>
              <a:rPr lang="fr-FR" sz="1200" dirty="0">
                <a:latin typeface="Marianne" panose="02000000000000000000" pitchFamily="50" charset="0"/>
                <a:ea typeface="Verdana"/>
                <a:cs typeface="Verdana"/>
                <a:sym typeface="Verdana"/>
              </a:rPr>
              <a:t>combinant accompagnement psychosocial et reprise d’activités, au travers de deux maisons Athos différentes et complémentaires ; respectivement dans la région de Bordeaux, de Toulon et d’Aix-les-Bains. </a:t>
            </a:r>
            <a:endParaRPr sz="1200" dirty="0">
              <a:latin typeface="Marianne" panose="02000000000000000000" pitchFamily="50" charset="0"/>
            </a:endParaRPr>
          </a:p>
          <a:p>
            <a:pPr marL="0" marR="0" lvl="0" indent="0" algn="just" rtl="0">
              <a:spcBef>
                <a:spcPts val="358"/>
              </a:spcBef>
              <a:spcAft>
                <a:spcPts val="0"/>
              </a:spcAft>
              <a:buNone/>
            </a:pPr>
            <a:endParaRPr sz="1200" dirty="0">
              <a:latin typeface="Marianne" panose="02000000000000000000" pitchFamily="50" charset="0"/>
              <a:ea typeface="Verdana"/>
              <a:cs typeface="Verdana"/>
              <a:sym typeface="Verdana"/>
            </a:endParaRPr>
          </a:p>
          <a:p>
            <a:pPr marL="0" marR="0" lvl="0" indent="0" algn="just" rtl="0">
              <a:spcBef>
                <a:spcPts val="358"/>
              </a:spcBef>
              <a:spcAft>
                <a:spcPts val="0"/>
              </a:spcAft>
              <a:buNone/>
            </a:pPr>
            <a:r>
              <a:rPr lang="fr-FR" sz="1200" dirty="0">
                <a:latin typeface="Marianne" panose="02000000000000000000" pitchFamily="50" charset="0"/>
                <a:ea typeface="Verdana"/>
                <a:cs typeface="Verdana"/>
                <a:sym typeface="Verdana"/>
              </a:rPr>
              <a:t>Adapté à l’évolution psychologique du blessé, le projet Athos a vocation à être mis en œuvre au sein de plusieurs maisons de niveau régional. </a:t>
            </a:r>
            <a:endParaRPr sz="1200" dirty="0">
              <a:latin typeface="Marianne" panose="02000000000000000000" pitchFamily="50" charset="0"/>
              <a:ea typeface="Verdana"/>
              <a:cs typeface="Verdana"/>
              <a:sym typeface="Verdana"/>
            </a:endParaRPr>
          </a:p>
        </p:txBody>
      </p:sp>
      <p:sp>
        <p:nvSpPr>
          <p:cNvPr id="12" name="Rectangle 11">
            <a:extLst>
              <a:ext uri="{FF2B5EF4-FFF2-40B4-BE49-F238E27FC236}">
                <a16:creationId xmlns:a16="http://schemas.microsoft.com/office/drawing/2014/main" id="{490B3A27-D754-1D88-C4FB-97AE188E22E4}"/>
              </a:ext>
            </a:extLst>
          </p:cNvPr>
          <p:cNvSpPr/>
          <p:nvPr/>
        </p:nvSpPr>
        <p:spPr>
          <a:xfrm rot="5400000">
            <a:off x="1237937" y="2232326"/>
            <a:ext cx="3147044" cy="4611947"/>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09269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576763" y="-2757237"/>
            <a:ext cx="7038474" cy="12192000"/>
          </a:xfrm>
          <a:prstGeom prst="rect">
            <a:avLst/>
          </a:prstGeom>
          <a:noFill/>
        </p:spPr>
      </p:pic>
      <p:sp>
        <p:nvSpPr>
          <p:cNvPr id="13" name="Titre 1"/>
          <p:cNvSpPr txBox="1">
            <a:spLocks/>
          </p:cNvSpPr>
          <p:nvPr/>
        </p:nvSpPr>
        <p:spPr>
          <a:xfrm>
            <a:off x="851428" y="248790"/>
            <a:ext cx="5894617"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5. Pour approfondir</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F01D4E6-F328-568F-C43D-659F60156F85}"/>
              </a:ext>
            </a:extLst>
          </p:cNvPr>
          <p:cNvSpPr/>
          <p:nvPr/>
        </p:nvSpPr>
        <p:spPr>
          <a:xfrm rot="5400000">
            <a:off x="-689395" y="2125874"/>
            <a:ext cx="5132128" cy="3224977"/>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Google Shape;160;p7">
            <a:extLst>
              <a:ext uri="{FF2B5EF4-FFF2-40B4-BE49-F238E27FC236}">
                <a16:creationId xmlns:a16="http://schemas.microsoft.com/office/drawing/2014/main" id="{ED12322B-C88D-321B-A2B8-46B22CD1F896}"/>
              </a:ext>
            </a:extLst>
          </p:cNvPr>
          <p:cNvSpPr/>
          <p:nvPr/>
        </p:nvSpPr>
        <p:spPr>
          <a:xfrm>
            <a:off x="297731" y="1344331"/>
            <a:ext cx="3091165" cy="534844"/>
          </a:xfrm>
          <a:prstGeom prst="rect">
            <a:avLst/>
          </a:prstGeom>
          <a:noFill/>
          <a:ln>
            <a:noFill/>
          </a:ln>
        </p:spPr>
        <p:txBody>
          <a:bodyPr spcFirstLastPara="1" wrap="square" lIns="64350" tIns="16325" rIns="64350" bIns="16325" anchor="ctr" anchorCtr="0">
            <a:noAutofit/>
          </a:bodyPr>
          <a:lstStyle/>
          <a:p>
            <a:pPr marL="0" marR="0" lvl="0" indent="0" algn="ctr" rtl="0">
              <a:spcBef>
                <a:spcPts val="0"/>
              </a:spcBef>
              <a:spcAft>
                <a:spcPts val="0"/>
              </a:spcAft>
              <a:buNone/>
            </a:pPr>
            <a:r>
              <a:rPr lang="fr-FR" sz="1200" dirty="0">
                <a:latin typeface="Marianne" panose="02000000000000000000" pitchFamily="50" charset="0"/>
                <a:ea typeface="Verdana"/>
                <a:cs typeface="Verdana"/>
                <a:sym typeface="Verdana"/>
              </a:rPr>
              <a:t>Sur le </a:t>
            </a:r>
            <a:r>
              <a:rPr lang="fr-FR" sz="1200" b="1" dirty="0">
                <a:latin typeface="Marianne" panose="02000000000000000000" pitchFamily="50" charset="0"/>
                <a:ea typeface="Verdana"/>
                <a:cs typeface="Verdana"/>
                <a:sym typeface="Verdana"/>
              </a:rPr>
              <a:t>devoir de réserve</a:t>
            </a:r>
            <a:endParaRPr dirty="0">
              <a:latin typeface="Marianne" panose="02000000000000000000" pitchFamily="50" charset="0"/>
            </a:endParaRPr>
          </a:p>
          <a:p>
            <a:pPr marL="0" marR="0" lvl="0" indent="0" algn="ctr" rtl="0">
              <a:spcBef>
                <a:spcPts val="358"/>
              </a:spcBef>
              <a:spcAft>
                <a:spcPts val="0"/>
              </a:spcAft>
              <a:buNone/>
            </a:pPr>
            <a:r>
              <a:rPr lang="fr-FR" sz="1200" dirty="0">
                <a:latin typeface="Marianne" panose="02000000000000000000" pitchFamily="50" charset="0"/>
                <a:ea typeface="Verdana"/>
                <a:cs typeface="Verdana"/>
                <a:sym typeface="Verdana"/>
              </a:rPr>
              <a:t>À lire </a:t>
            </a:r>
            <a:r>
              <a:rPr lang="fr-FR" sz="1200" u="sng" dirty="0">
                <a:solidFill>
                  <a:srgbClr val="0070C0"/>
                </a:solidFill>
                <a:latin typeface="Marianne" panose="02000000000000000000" pitchFamily="50" charset="0"/>
                <a:ea typeface="Verdana"/>
                <a:cs typeface="Verdana"/>
                <a:sym typeface="Verdana"/>
                <a:hlinkClick r:id="rId4">
                  <a:extLst>
                    <a:ext uri="{A12FA001-AC4F-418D-AE19-62706E023703}">
                      <ahyp:hlinkClr xmlns="" xmlns:ahyp="http://schemas.microsoft.com/office/drawing/2018/hyperlinkcolor" val="tx"/>
                    </a:ext>
                  </a:extLst>
                </a:hlinkClick>
              </a:rPr>
              <a:t>ici</a:t>
            </a:r>
            <a:r>
              <a:rPr lang="fr-FR" sz="1200" dirty="0">
                <a:latin typeface="Marianne" panose="02000000000000000000" pitchFamily="50" charset="0"/>
                <a:ea typeface="Verdana"/>
                <a:cs typeface="Verdana"/>
                <a:sym typeface="Verdana"/>
              </a:rPr>
              <a:t> </a:t>
            </a:r>
            <a:endParaRPr sz="1200" b="1" dirty="0">
              <a:latin typeface="Marianne" panose="02000000000000000000" pitchFamily="50" charset="0"/>
              <a:ea typeface="Verdana"/>
              <a:cs typeface="Verdana"/>
              <a:sym typeface="Verdana"/>
            </a:endParaRPr>
          </a:p>
        </p:txBody>
      </p:sp>
      <p:pic>
        <p:nvPicPr>
          <p:cNvPr id="5" name="Google Shape;161;p7">
            <a:extLst>
              <a:ext uri="{FF2B5EF4-FFF2-40B4-BE49-F238E27FC236}">
                <a16:creationId xmlns:a16="http://schemas.microsoft.com/office/drawing/2014/main" id="{776A67A1-D9E7-E7DD-915B-CD3597006542}"/>
              </a:ext>
            </a:extLst>
          </p:cNvPr>
          <p:cNvPicPr preferRelativeResize="0"/>
          <p:nvPr/>
        </p:nvPicPr>
        <p:blipFill rotWithShape="1">
          <a:blip r:embed="rId5">
            <a:alphaModFix/>
          </a:blip>
          <a:srcRect l="32141" t="43493" r="33321" b="10157"/>
          <a:stretch/>
        </p:blipFill>
        <p:spPr>
          <a:xfrm>
            <a:off x="470548" y="2180021"/>
            <a:ext cx="2745529" cy="3910703"/>
          </a:xfrm>
          <a:prstGeom prst="rect">
            <a:avLst/>
          </a:prstGeom>
          <a:noFill/>
          <a:ln>
            <a:noFill/>
          </a:ln>
        </p:spPr>
      </p:pic>
      <p:sp>
        <p:nvSpPr>
          <p:cNvPr id="8" name="Google Shape;165;p7">
            <a:extLst>
              <a:ext uri="{FF2B5EF4-FFF2-40B4-BE49-F238E27FC236}">
                <a16:creationId xmlns:a16="http://schemas.microsoft.com/office/drawing/2014/main" id="{F1AE8111-E234-EF2B-9A73-CFA31A917D33}"/>
              </a:ext>
            </a:extLst>
          </p:cNvPr>
          <p:cNvSpPr txBox="1"/>
          <p:nvPr/>
        </p:nvSpPr>
        <p:spPr>
          <a:xfrm>
            <a:off x="59084" y="6593255"/>
            <a:ext cx="11670146" cy="21540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800" dirty="0">
                <a:solidFill>
                  <a:schemeClr val="dk1"/>
                </a:solidFill>
                <a:latin typeface="Calibri"/>
                <a:ea typeface="Calibri"/>
                <a:cs typeface="Calibri"/>
                <a:sym typeface="Calibri"/>
              </a:rPr>
              <a:t>*Avertissement: l’IRSEM a vocation à contribuer au débat public sur les questions de défense et de sécurité. Ses publications n’engagent que leurs auteurs et ne constituent en aucune manière une position officielle du ministère des Armées </a:t>
            </a:r>
            <a:endParaRPr sz="1600" dirty="0"/>
          </a:p>
        </p:txBody>
      </p:sp>
      <p:sp>
        <p:nvSpPr>
          <p:cNvPr id="16" name="Google Shape;93;p1">
            <a:extLst>
              <a:ext uri="{FF2B5EF4-FFF2-40B4-BE49-F238E27FC236}">
                <a16:creationId xmlns:a16="http://schemas.microsoft.com/office/drawing/2014/main" id="{FC5FDCF2-D23B-AE39-B89F-E56B36EB71B1}"/>
              </a:ext>
            </a:extLst>
          </p:cNvPr>
          <p:cNvSpPr txBox="1">
            <a:spLocks/>
          </p:cNvSpPr>
          <p:nvPr/>
        </p:nvSpPr>
        <p:spPr>
          <a:xfrm>
            <a:off x="11754846" y="6461214"/>
            <a:ext cx="378070" cy="37041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fr-FR" smtClean="0"/>
              <a:pPr/>
              <a:t>67</a:t>
            </a:fld>
            <a:endParaRPr lang="fr-FR" dirty="0"/>
          </a:p>
        </p:txBody>
      </p:sp>
      <p:sp>
        <p:nvSpPr>
          <p:cNvPr id="17" name="Rectangle 16">
            <a:extLst>
              <a:ext uri="{FF2B5EF4-FFF2-40B4-BE49-F238E27FC236}">
                <a16:creationId xmlns:a16="http://schemas.microsoft.com/office/drawing/2014/main" id="{5C8DE7A0-9015-51AE-BE15-7AE8229E6C4D}"/>
              </a:ext>
            </a:extLst>
          </p:cNvPr>
          <p:cNvSpPr/>
          <p:nvPr/>
        </p:nvSpPr>
        <p:spPr>
          <a:xfrm rot="5400000">
            <a:off x="4014916" y="1042998"/>
            <a:ext cx="3555994" cy="3814596"/>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Google Shape;162;p7">
            <a:extLst>
              <a:ext uri="{FF2B5EF4-FFF2-40B4-BE49-F238E27FC236}">
                <a16:creationId xmlns:a16="http://schemas.microsoft.com/office/drawing/2014/main" id="{31094A58-CD4A-F97F-1601-1A93C2ABF9C6}"/>
              </a:ext>
            </a:extLst>
          </p:cNvPr>
          <p:cNvSpPr/>
          <p:nvPr/>
        </p:nvSpPr>
        <p:spPr>
          <a:xfrm>
            <a:off x="4119487" y="1344331"/>
            <a:ext cx="3309257" cy="534844"/>
          </a:xfrm>
          <a:prstGeom prst="rect">
            <a:avLst/>
          </a:prstGeom>
          <a:noFill/>
          <a:ln>
            <a:noFill/>
          </a:ln>
        </p:spPr>
        <p:txBody>
          <a:bodyPr spcFirstLastPara="1" wrap="square" lIns="64350" tIns="16325" rIns="64350" bIns="16325" anchor="ctr" anchorCtr="0">
            <a:noAutofit/>
          </a:bodyPr>
          <a:lstStyle/>
          <a:p>
            <a:pPr marL="0" marR="0" lvl="0" indent="0" algn="ctr" rtl="0">
              <a:spcBef>
                <a:spcPts val="358"/>
              </a:spcBef>
              <a:spcAft>
                <a:spcPts val="0"/>
              </a:spcAft>
              <a:buNone/>
            </a:pPr>
            <a:r>
              <a:rPr lang="fr-FR" sz="1200" dirty="0">
                <a:latin typeface="Marianne" panose="02000000000000000000" pitchFamily="50" charset="0"/>
                <a:ea typeface="Verdana"/>
                <a:cs typeface="Verdana"/>
                <a:sym typeface="Verdana"/>
              </a:rPr>
              <a:t>Sur la </a:t>
            </a:r>
            <a:r>
              <a:rPr lang="fr-FR" sz="1200" b="1" dirty="0">
                <a:latin typeface="Marianne" panose="02000000000000000000" pitchFamily="50" charset="0"/>
                <a:ea typeface="Verdana"/>
                <a:cs typeface="Verdana"/>
                <a:sym typeface="Verdana"/>
              </a:rPr>
              <a:t>formation des chefs</a:t>
            </a:r>
          </a:p>
          <a:p>
            <a:pPr marL="0" marR="0" lvl="0" indent="0" algn="ctr" rtl="0">
              <a:spcBef>
                <a:spcPts val="358"/>
              </a:spcBef>
              <a:spcAft>
                <a:spcPts val="0"/>
              </a:spcAft>
              <a:buNone/>
            </a:pPr>
            <a:r>
              <a:rPr lang="fr-FR" sz="1200" dirty="0">
                <a:latin typeface="Marianne" panose="02000000000000000000" pitchFamily="50" charset="0"/>
                <a:ea typeface="Verdana"/>
                <a:cs typeface="Verdana"/>
                <a:sym typeface="Verdana"/>
              </a:rPr>
              <a:t>À écouter </a:t>
            </a:r>
            <a:r>
              <a:rPr lang="fr-FR" sz="1200" dirty="0">
                <a:solidFill>
                  <a:srgbClr val="0070C0"/>
                </a:solidFill>
                <a:latin typeface="Marianne" panose="02000000000000000000" pitchFamily="50" charset="0"/>
                <a:ea typeface="Verdana"/>
                <a:cs typeface="Verdana"/>
                <a:sym typeface="Verdana"/>
                <a:hlinkClick r:id="rId6">
                  <a:extLst>
                    <a:ext uri="{A12FA001-AC4F-418D-AE19-62706E023703}">
                      <ahyp:hlinkClr xmlns="" xmlns:ahyp="http://schemas.microsoft.com/office/drawing/2018/hyperlinkcolor" val="tx"/>
                    </a:ext>
                  </a:extLst>
                </a:hlinkClick>
              </a:rPr>
              <a:t>ici</a:t>
            </a:r>
            <a:endParaRPr sz="1200" b="1" dirty="0">
              <a:solidFill>
                <a:srgbClr val="0070C0"/>
              </a:solidFill>
              <a:latin typeface="Marianne" panose="02000000000000000000" pitchFamily="50" charset="0"/>
              <a:ea typeface="Verdana"/>
              <a:cs typeface="Verdana"/>
              <a:sym typeface="Verdana"/>
            </a:endParaRPr>
          </a:p>
        </p:txBody>
      </p:sp>
      <p:pic>
        <p:nvPicPr>
          <p:cNvPr id="14" name="Image 13">
            <a:extLst>
              <a:ext uri="{FF2B5EF4-FFF2-40B4-BE49-F238E27FC236}">
                <a16:creationId xmlns:a16="http://schemas.microsoft.com/office/drawing/2014/main" id="{4CE98C6C-4CAB-2C77-25A0-A119C261FB48}"/>
              </a:ext>
            </a:extLst>
          </p:cNvPr>
          <p:cNvPicPr>
            <a:picLocks noChangeAspect="1"/>
          </p:cNvPicPr>
          <p:nvPr/>
        </p:nvPicPr>
        <p:blipFill>
          <a:blip r:embed="rId7"/>
          <a:stretch>
            <a:fillRect/>
          </a:stretch>
        </p:blipFill>
        <p:spPr>
          <a:xfrm>
            <a:off x="4010734" y="2180021"/>
            <a:ext cx="3537866" cy="2328690"/>
          </a:xfrm>
          <a:prstGeom prst="rect">
            <a:avLst/>
          </a:prstGeom>
        </p:spPr>
      </p:pic>
      <p:sp>
        <p:nvSpPr>
          <p:cNvPr id="18" name="Rectangle 17">
            <a:extLst>
              <a:ext uri="{FF2B5EF4-FFF2-40B4-BE49-F238E27FC236}">
                <a16:creationId xmlns:a16="http://schemas.microsoft.com/office/drawing/2014/main" id="{D5296F88-DF32-EF94-5F3A-1E5EBB5E5B62}"/>
              </a:ext>
            </a:extLst>
          </p:cNvPr>
          <p:cNvSpPr/>
          <p:nvPr/>
        </p:nvSpPr>
        <p:spPr>
          <a:xfrm rot="5400000">
            <a:off x="8180398" y="1004934"/>
            <a:ext cx="3555994" cy="3890726"/>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Google Shape;164;p7">
            <a:extLst>
              <a:ext uri="{FF2B5EF4-FFF2-40B4-BE49-F238E27FC236}">
                <a16:creationId xmlns:a16="http://schemas.microsoft.com/office/drawing/2014/main" id="{0D045900-C9B4-947B-948E-74CA0A5A2E52}"/>
              </a:ext>
            </a:extLst>
          </p:cNvPr>
          <p:cNvSpPr/>
          <p:nvPr/>
        </p:nvSpPr>
        <p:spPr>
          <a:xfrm>
            <a:off x="8159335" y="1267192"/>
            <a:ext cx="3573463" cy="689121"/>
          </a:xfrm>
          <a:prstGeom prst="rect">
            <a:avLst/>
          </a:prstGeom>
          <a:noFill/>
          <a:ln>
            <a:noFill/>
          </a:ln>
        </p:spPr>
        <p:txBody>
          <a:bodyPr spcFirstLastPara="1" wrap="square" lIns="64350" tIns="16325" rIns="64350" bIns="16325" anchor="ctr" anchorCtr="0">
            <a:noAutofit/>
          </a:bodyPr>
          <a:lstStyle/>
          <a:p>
            <a:pPr lvl="0" algn="ctr">
              <a:spcBef>
                <a:spcPts val="358"/>
              </a:spcBef>
            </a:pPr>
            <a:r>
              <a:rPr lang="fr-FR" sz="1200" dirty="0">
                <a:latin typeface="Marianne" panose="02000000000000000000" pitchFamily="50" charset="0"/>
                <a:ea typeface="Verdana"/>
                <a:cs typeface="Verdana"/>
                <a:sym typeface="Verdana"/>
              </a:rPr>
              <a:t>Entretien avec </a:t>
            </a:r>
            <a:r>
              <a:rPr lang="fr-FR" sz="1200" dirty="0">
                <a:latin typeface="Marianne" panose="02000000000000000000" pitchFamily="50" charset="0"/>
                <a:ea typeface="Verdana"/>
                <a:cs typeface="Verdana"/>
              </a:rPr>
              <a:t>Hervé Grandjean, </a:t>
            </a:r>
            <a:r>
              <a:rPr lang="fr-FR" sz="1200" b="1" dirty="0">
                <a:latin typeface="Marianne" panose="02000000000000000000" pitchFamily="50" charset="0"/>
                <a:ea typeface="Verdana"/>
                <a:cs typeface="Verdana"/>
              </a:rPr>
              <a:t>porte-parole du ministère des armées</a:t>
            </a:r>
          </a:p>
          <a:p>
            <a:pPr lvl="0" algn="ctr">
              <a:spcBef>
                <a:spcPts val="358"/>
              </a:spcBef>
            </a:pPr>
            <a:r>
              <a:rPr lang="fr-FR" sz="1200" dirty="0">
                <a:latin typeface="Marianne" panose="02000000000000000000" pitchFamily="50" charset="0"/>
                <a:ea typeface="Verdana"/>
                <a:cs typeface="Verdana"/>
                <a:sym typeface="Verdana"/>
              </a:rPr>
              <a:t>À écouter </a:t>
            </a:r>
            <a:r>
              <a:rPr lang="fr-FR" sz="1200" u="sng" dirty="0">
                <a:solidFill>
                  <a:srgbClr val="0070C0"/>
                </a:solidFill>
                <a:latin typeface="Marianne" panose="02000000000000000000" pitchFamily="50" charset="0"/>
                <a:ea typeface="Verdana"/>
                <a:cs typeface="Verdana"/>
                <a:sym typeface="Verdana"/>
                <a:hlinkClick r:id="rId8">
                  <a:extLst>
                    <a:ext uri="{A12FA001-AC4F-418D-AE19-62706E023703}">
                      <ahyp:hlinkClr xmlns="" xmlns:ahyp="http://schemas.microsoft.com/office/drawing/2018/hyperlinkcolor" val="tx"/>
                    </a:ext>
                  </a:extLst>
                </a:hlinkClick>
              </a:rPr>
              <a:t>ici</a:t>
            </a:r>
            <a:r>
              <a:rPr lang="fr-FR" sz="1200" u="sng" dirty="0">
                <a:latin typeface="Marianne" panose="02000000000000000000" pitchFamily="50" charset="0"/>
                <a:ea typeface="Verdana"/>
                <a:cs typeface="Verdana"/>
                <a:sym typeface="Verdana"/>
                <a:hlinkClick r:id="rId9">
                  <a:extLst>
                    <a:ext uri="{A12FA001-AC4F-418D-AE19-62706E023703}">
                      <ahyp:hlinkClr xmlns="" xmlns:ahyp="http://schemas.microsoft.com/office/drawing/2018/hyperlinkcolor" val="tx"/>
                    </a:ext>
                  </a:extLst>
                </a:hlinkClick>
              </a:rPr>
              <a:t> </a:t>
            </a:r>
            <a:endParaRPr sz="1200" b="1" dirty="0">
              <a:latin typeface="Marianne" panose="02000000000000000000" pitchFamily="50" charset="0"/>
              <a:ea typeface="Verdana"/>
              <a:cs typeface="Verdana"/>
              <a:sym typeface="Verdana"/>
            </a:endParaRPr>
          </a:p>
        </p:txBody>
      </p:sp>
      <p:pic>
        <p:nvPicPr>
          <p:cNvPr id="15" name="Image 14">
            <a:extLst>
              <a:ext uri="{FF2B5EF4-FFF2-40B4-BE49-F238E27FC236}">
                <a16:creationId xmlns:a16="http://schemas.microsoft.com/office/drawing/2014/main" id="{8251FF88-4879-BECA-6587-229635E2FAF8}"/>
              </a:ext>
            </a:extLst>
          </p:cNvPr>
          <p:cNvPicPr>
            <a:picLocks noChangeAspect="1"/>
          </p:cNvPicPr>
          <p:nvPr/>
        </p:nvPicPr>
        <p:blipFill>
          <a:blip r:embed="rId10"/>
          <a:stretch>
            <a:fillRect/>
          </a:stretch>
        </p:blipFill>
        <p:spPr>
          <a:xfrm>
            <a:off x="8194933" y="2180021"/>
            <a:ext cx="3537866" cy="2328690"/>
          </a:xfrm>
          <a:prstGeom prst="rect">
            <a:avLst/>
          </a:prstGeom>
        </p:spPr>
      </p:pic>
    </p:spTree>
    <p:extLst>
      <p:ext uri="{BB962C8B-B14F-4D97-AF65-F5344CB8AC3E}">
        <p14:creationId xmlns:p14="http://schemas.microsoft.com/office/powerpoint/2010/main" val="20041616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11"/>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t="21512" r="357" b="40016"/>
          <a:stretch/>
        </p:blipFill>
        <p:spPr>
          <a:xfrm>
            <a:off x="-1" y="0"/>
            <a:ext cx="12401551" cy="7200900"/>
          </a:xfrm>
          <a:custGeom>
            <a:avLst/>
            <a:gdLst>
              <a:gd name="connsiteX0" fmla="*/ 0 w 6222786"/>
              <a:gd name="connsiteY0" fmla="*/ 0 h 6532880"/>
              <a:gd name="connsiteX1" fmla="*/ 6222786 w 6222786"/>
              <a:gd name="connsiteY1" fmla="*/ 0 h 6532880"/>
              <a:gd name="connsiteX2" fmla="*/ 6222786 w 6222786"/>
              <a:gd name="connsiteY2" fmla="*/ 6532880 h 6532880"/>
              <a:gd name="connsiteX3" fmla="*/ 0 w 6222786"/>
              <a:gd name="connsiteY3" fmla="*/ 6532880 h 6532880"/>
            </a:gdLst>
            <a:ahLst/>
            <a:cxnLst>
              <a:cxn ang="0">
                <a:pos x="connsiteX0" y="connsiteY0"/>
              </a:cxn>
              <a:cxn ang="0">
                <a:pos x="connsiteX1" y="connsiteY1"/>
              </a:cxn>
              <a:cxn ang="0">
                <a:pos x="connsiteX2" y="connsiteY2"/>
              </a:cxn>
              <a:cxn ang="0">
                <a:pos x="connsiteX3" y="connsiteY3"/>
              </a:cxn>
            </a:cxnLst>
            <a:rect l="l" t="t" r="r" b="b"/>
            <a:pathLst>
              <a:path w="6222786" h="6532880">
                <a:moveTo>
                  <a:pt x="0" y="0"/>
                </a:moveTo>
                <a:lnTo>
                  <a:pt x="6222786" y="0"/>
                </a:lnTo>
                <a:lnTo>
                  <a:pt x="6222786" y="6532880"/>
                </a:lnTo>
                <a:lnTo>
                  <a:pt x="0" y="6532880"/>
                </a:lnTo>
                <a:close/>
              </a:path>
            </a:pathLst>
          </a:custGeom>
        </p:spPr>
      </p:pic>
      <p:sp>
        <p:nvSpPr>
          <p:cNvPr id="6" name="Rectangle 5">
            <a:extLst>
              <a:ext uri="{FF2B5EF4-FFF2-40B4-BE49-F238E27FC236}">
                <a16:creationId xmlns:a16="http://schemas.microsoft.com/office/drawing/2014/main" id="{C7592EE2-2E4F-4AA0-A85A-AD990E5F6535}"/>
              </a:ext>
            </a:extLst>
          </p:cNvPr>
          <p:cNvSpPr/>
          <p:nvPr/>
        </p:nvSpPr>
        <p:spPr>
          <a:xfrm rot="5400000">
            <a:off x="2600324" y="-2600325"/>
            <a:ext cx="7200900" cy="12401550"/>
          </a:xfrm>
          <a:prstGeom prst="rect">
            <a:avLst/>
          </a:prstGeom>
          <a:solidFill>
            <a:srgbClr val="002625">
              <a:alpha val="4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Ellipse 7"/>
          <p:cNvSpPr/>
          <p:nvPr/>
        </p:nvSpPr>
        <p:spPr>
          <a:xfrm>
            <a:off x="489724" y="5028945"/>
            <a:ext cx="1789135" cy="17285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TextBox 2">
            <a:extLst>
              <a:ext uri="{FF2B5EF4-FFF2-40B4-BE49-F238E27FC236}">
                <a16:creationId xmlns:a16="http://schemas.microsoft.com/office/drawing/2014/main" id="{577BAE87-B660-48AF-8F31-9A6D37FCE507}"/>
              </a:ext>
            </a:extLst>
          </p:cNvPr>
          <p:cNvSpPr txBox="1"/>
          <p:nvPr/>
        </p:nvSpPr>
        <p:spPr>
          <a:xfrm>
            <a:off x="1235537" y="2582208"/>
            <a:ext cx="11421515" cy="707886"/>
          </a:xfrm>
          <a:prstGeom prst="rect">
            <a:avLst/>
          </a:prstGeom>
          <a:noFill/>
        </p:spPr>
        <p:txBody>
          <a:bodyPr wrap="square" rtlCol="0" anchor="ctr">
            <a:spAutoFit/>
          </a:bodyPr>
          <a:lstStyle/>
          <a:p>
            <a:r>
              <a:rPr lang="en-US" sz="4000" b="1" dirty="0" smtClean="0">
                <a:solidFill>
                  <a:schemeClr val="bg1"/>
                </a:solidFill>
                <a:effectLst>
                  <a:outerShdw blurRad="38100" dist="38100" dir="2700000" algn="tl">
                    <a:srgbClr val="000000">
                      <a:alpha val="43137"/>
                    </a:srgbClr>
                  </a:outerShdw>
                </a:effectLst>
                <a:latin typeface="Marianne ExtraBold" panose="02000000000000000000" pitchFamily="50" charset="0"/>
                <a:cs typeface="Poppins" panose="00000500000000000000" pitchFamily="50" charset="0"/>
              </a:rPr>
              <a:t>IV. </a:t>
            </a:r>
            <a:r>
              <a:rPr lang="fr-FR" sz="4000" b="1" dirty="0" smtClean="0">
                <a:solidFill>
                  <a:schemeClr val="bg1"/>
                </a:solidFill>
                <a:effectLst>
                  <a:outerShdw blurRad="38100" dist="38100" dir="2700000" algn="tl">
                    <a:srgbClr val="000000">
                      <a:alpha val="43137"/>
                    </a:srgbClr>
                  </a:outerShdw>
                </a:effectLst>
                <a:latin typeface="Marianne ExtraBold" panose="02000000000000000000" pitchFamily="50" charset="0"/>
                <a:cs typeface="Poppins" panose="00000500000000000000" pitchFamily="50" charset="0"/>
              </a:rPr>
              <a:t>Les </a:t>
            </a:r>
            <a:r>
              <a:rPr lang="fr-FR" sz="4000" b="1" dirty="0">
                <a:solidFill>
                  <a:schemeClr val="bg1"/>
                </a:solidFill>
                <a:effectLst>
                  <a:outerShdw blurRad="38100" dist="38100" dir="2700000" algn="tl">
                    <a:srgbClr val="000000">
                      <a:alpha val="43137"/>
                    </a:srgbClr>
                  </a:outerShdw>
                </a:effectLst>
                <a:latin typeface="Marianne ExtraBold" panose="02000000000000000000" pitchFamily="50" charset="0"/>
                <a:cs typeface="Poppins" panose="00000500000000000000" pitchFamily="50" charset="0"/>
              </a:rPr>
              <a:t>opérations actuelles </a:t>
            </a:r>
          </a:p>
        </p:txBody>
      </p:sp>
      <p:pic>
        <p:nvPicPr>
          <p:cNvPr id="2" name="Imag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1650" y="4436622"/>
            <a:ext cx="2093414" cy="2421378"/>
          </a:xfrm>
          <a:prstGeom prst="rect">
            <a:avLst/>
          </a:prstGeom>
        </p:spPr>
      </p:pic>
      <p:pic>
        <p:nvPicPr>
          <p:cNvPr id="3" name="Google Shape;17;p27" descr="Réserve citoyenne">
            <a:extLst>
              <a:ext uri="{FF2B5EF4-FFF2-40B4-BE49-F238E27FC236}">
                <a16:creationId xmlns:a16="http://schemas.microsoft.com/office/drawing/2014/main" id="{FEC0DB49-6B5C-62BA-C7BD-5216F4DE3C61}"/>
              </a:ext>
            </a:extLst>
          </p:cNvPr>
          <p:cNvPicPr preferRelativeResize="0"/>
          <p:nvPr/>
        </p:nvPicPr>
        <p:blipFill rotWithShape="1">
          <a:blip r:embed="rId6">
            <a:alphaModFix/>
          </a:blip>
          <a:srcRect/>
          <a:stretch/>
        </p:blipFill>
        <p:spPr>
          <a:xfrm>
            <a:off x="11492843" y="6013294"/>
            <a:ext cx="636428" cy="844706"/>
          </a:xfrm>
          <a:prstGeom prst="rect">
            <a:avLst/>
          </a:prstGeom>
          <a:noFill/>
          <a:ln>
            <a:noFill/>
          </a:ln>
        </p:spPr>
      </p:pic>
    </p:spTree>
    <p:extLst>
      <p:ext uri="{BB962C8B-B14F-4D97-AF65-F5344CB8AC3E}">
        <p14:creationId xmlns:p14="http://schemas.microsoft.com/office/powerpoint/2010/main" val="64631176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5"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97119" y="5417328"/>
            <a:ext cx="2397118" cy="1511902"/>
          </a:xfrm>
          <a:prstGeom prst="rect">
            <a:avLst/>
          </a:prstGeom>
        </p:spPr>
      </p:pic>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417328"/>
            <a:ext cx="2397119" cy="1504647"/>
          </a:xfrm>
          <a:prstGeom prst="rect">
            <a:avLst/>
          </a:prstGeom>
        </p:spPr>
      </p:pic>
      <p:pic>
        <p:nvPicPr>
          <p:cNvPr id="7" name="Image 6"/>
          <p:cNvPicPr>
            <a:picLocks noChangeAspect="1"/>
          </p:cNvPicPr>
          <p:nvPr/>
        </p:nvPicPr>
        <p:blipFill rotWithShape="1">
          <a:blip r:embed="rId6" cstate="print">
            <a:extLst>
              <a:ext uri="{28A0092B-C50C-407E-A947-70E740481C1C}">
                <a14:useLocalDpi xmlns:a14="http://schemas.microsoft.com/office/drawing/2010/main" val="0"/>
              </a:ext>
            </a:extLst>
          </a:blip>
          <a:srcRect r="10248"/>
          <a:stretch/>
        </p:blipFill>
        <p:spPr>
          <a:xfrm>
            <a:off x="4783461" y="5417328"/>
            <a:ext cx="2384254" cy="1507638"/>
          </a:xfrm>
          <a:prstGeom prst="rect">
            <a:avLst/>
          </a:prstGeom>
        </p:spPr>
      </p:pic>
      <p:pic>
        <p:nvPicPr>
          <p:cNvPr id="8" name="Image 7"/>
          <p:cNvPicPr>
            <a:picLocks noChangeAspect="1"/>
          </p:cNvPicPr>
          <p:nvPr/>
        </p:nvPicPr>
        <p:blipFill rotWithShape="1">
          <a:blip r:embed="rId7" cstate="print">
            <a:extLst>
              <a:ext uri="{28A0092B-C50C-407E-A947-70E740481C1C}">
                <a14:useLocalDpi xmlns:a14="http://schemas.microsoft.com/office/drawing/2010/main" val="0"/>
              </a:ext>
            </a:extLst>
          </a:blip>
          <a:srcRect l="17898"/>
          <a:stretch/>
        </p:blipFill>
        <p:spPr>
          <a:xfrm>
            <a:off x="7167715" y="5417328"/>
            <a:ext cx="2406594" cy="1537918"/>
          </a:xfrm>
          <a:prstGeom prst="rect">
            <a:avLst/>
          </a:prstGeom>
        </p:spPr>
      </p:pic>
      <p:sp>
        <p:nvSpPr>
          <p:cNvPr id="17" name="Espace réservé du contenu 2"/>
          <p:cNvSpPr txBox="1">
            <a:spLocks/>
          </p:cNvSpPr>
          <p:nvPr/>
        </p:nvSpPr>
        <p:spPr>
          <a:xfrm>
            <a:off x="6598331" y="6649444"/>
            <a:ext cx="6435423" cy="261898"/>
          </a:xfrm>
          <a:prstGeom prst="rect">
            <a:avLst/>
          </a:prstGeom>
        </p:spPr>
        <p:txBody>
          <a:bodyPr vert="horz" lIns="91440" tIns="45720" rIns="91440" bIns="4572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buFont typeface="Arial" panose="020B0604020202020204" pitchFamily="34" charset="0"/>
              <a:buNone/>
            </a:pPr>
            <a:r>
              <a:rPr lang="fr-FR" sz="900" dirty="0">
                <a:solidFill>
                  <a:schemeClr val="bg1"/>
                </a:solidFill>
                <a:latin typeface="Marianne" panose="02000000000000000000" pitchFamily="50" charset="0"/>
                <a:ea typeface="+mj-ea"/>
                <a:cs typeface="+mj-cs"/>
              </a:rPr>
              <a:t>© AFP.</a:t>
            </a:r>
          </a:p>
        </p:txBody>
      </p:sp>
      <p:sp>
        <p:nvSpPr>
          <p:cNvPr id="19" name="Espace réservé du contenu 2"/>
          <p:cNvSpPr txBox="1">
            <a:spLocks/>
          </p:cNvSpPr>
          <p:nvPr/>
        </p:nvSpPr>
        <p:spPr>
          <a:xfrm>
            <a:off x="8982585" y="6649443"/>
            <a:ext cx="6435423" cy="261898"/>
          </a:xfrm>
          <a:prstGeom prst="rect">
            <a:avLst/>
          </a:prstGeom>
        </p:spPr>
        <p:txBody>
          <a:bodyPr vert="horz" lIns="91440" tIns="45720" rIns="91440" bIns="4572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buFont typeface="Arial" panose="020B0604020202020204" pitchFamily="34" charset="0"/>
              <a:buNone/>
            </a:pPr>
            <a:r>
              <a:rPr lang="fr-FR" sz="900" dirty="0">
                <a:solidFill>
                  <a:schemeClr val="bg1"/>
                </a:solidFill>
                <a:latin typeface="Marianne" panose="02000000000000000000" pitchFamily="50" charset="0"/>
                <a:ea typeface="+mj-ea"/>
                <a:cs typeface="+mj-cs"/>
              </a:rPr>
              <a:t>© AFP.</a:t>
            </a:r>
          </a:p>
        </p:txBody>
      </p:sp>
      <p:pic>
        <p:nvPicPr>
          <p:cNvPr id="14" name="Image 13"/>
          <p:cNvPicPr>
            <a:picLocks noChangeAspect="1"/>
          </p:cNvPicPr>
          <p:nvPr/>
        </p:nvPicPr>
        <p:blipFill rotWithShape="1">
          <a:blip r:embed="rId8">
            <a:extLst>
              <a:ext uri="{28A0092B-C50C-407E-A947-70E740481C1C}">
                <a14:useLocalDpi xmlns:a14="http://schemas.microsoft.com/office/drawing/2010/main" val="0"/>
              </a:ext>
            </a:extLst>
          </a:blip>
          <a:srcRect l="61227"/>
          <a:stretch/>
        </p:blipFill>
        <p:spPr>
          <a:xfrm>
            <a:off x="9551969" y="5417327"/>
            <a:ext cx="2668484" cy="1537919"/>
          </a:xfrm>
          <a:prstGeom prst="rect">
            <a:avLst/>
          </a:prstGeom>
        </p:spPr>
      </p:pic>
      <p:sp>
        <p:nvSpPr>
          <p:cNvPr id="9" name="Rectangle 8">
            <a:extLst>
              <a:ext uri="{FF2B5EF4-FFF2-40B4-BE49-F238E27FC236}">
                <a16:creationId xmlns:a16="http://schemas.microsoft.com/office/drawing/2014/main" id="{C7592EE2-2E4F-4AA0-A85A-AD990E5F6535}"/>
              </a:ext>
            </a:extLst>
          </p:cNvPr>
          <p:cNvSpPr/>
          <p:nvPr/>
        </p:nvSpPr>
        <p:spPr>
          <a:xfrm rot="5400000" flipH="1">
            <a:off x="5357901" y="59423"/>
            <a:ext cx="1504650" cy="12220453"/>
          </a:xfrm>
          <a:prstGeom prst="rect">
            <a:avLst/>
          </a:prstGeom>
          <a:solidFill>
            <a:srgbClr val="002625">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ZoneTexte 9">
            <a:extLst>
              <a:ext uri="{FF2B5EF4-FFF2-40B4-BE49-F238E27FC236}">
                <a16:creationId xmlns:a16="http://schemas.microsoft.com/office/drawing/2014/main" id="{BB6A2D65-4CC9-76BA-FF8F-F0230DB11996}"/>
              </a:ext>
            </a:extLst>
          </p:cNvPr>
          <p:cNvSpPr txBox="1"/>
          <p:nvPr/>
        </p:nvSpPr>
        <p:spPr>
          <a:xfrm>
            <a:off x="851428" y="1092211"/>
            <a:ext cx="8470232" cy="3785652"/>
          </a:xfrm>
          <a:prstGeom prst="rect">
            <a:avLst/>
          </a:prstGeom>
          <a:noFill/>
        </p:spPr>
        <p:txBody>
          <a:bodyPr wrap="square" rtlCol="0">
            <a:spAutoFit/>
          </a:bodyPr>
          <a:lstStyle/>
          <a:p>
            <a:pPr marL="342900" marR="0" lvl="0" indent="-342900" algn="l" rtl="0">
              <a:lnSpc>
                <a:spcPct val="150000"/>
              </a:lnSpc>
              <a:spcBef>
                <a:spcPts val="0"/>
              </a:spcBef>
              <a:spcAft>
                <a:spcPts val="0"/>
              </a:spcAft>
              <a:buSzPct val="100000"/>
              <a:buFont typeface="Verdana"/>
              <a:buAutoNum type="arabicPeriod"/>
            </a:pPr>
            <a:r>
              <a:rPr lang="fr-FR" sz="2000" dirty="0">
                <a:latin typeface="Marianne" panose="02000000000000000000" pitchFamily="50" charset="0"/>
                <a:ea typeface="+mj-ea"/>
                <a:cs typeface="+mj-cs"/>
                <a:sym typeface="Verdana"/>
              </a:rPr>
              <a:t>Vidéo introductive </a:t>
            </a:r>
            <a:endParaRPr lang="fr-FR" sz="2000" dirty="0" smtClean="0">
              <a:latin typeface="Marianne" panose="02000000000000000000" pitchFamily="50" charset="0"/>
              <a:ea typeface="+mj-ea"/>
              <a:cs typeface="+mj-cs"/>
              <a:sym typeface="Verdana"/>
            </a:endParaRPr>
          </a:p>
          <a:p>
            <a:pPr marL="342900" marR="0" lvl="0" indent="-342900" algn="l" rtl="0">
              <a:lnSpc>
                <a:spcPct val="150000"/>
              </a:lnSpc>
              <a:spcBef>
                <a:spcPts val="0"/>
              </a:spcBef>
              <a:spcAft>
                <a:spcPts val="0"/>
              </a:spcAft>
              <a:buSzPct val="100000"/>
              <a:buFont typeface="Verdana"/>
              <a:buAutoNum type="arabicPeriod"/>
            </a:pPr>
            <a:r>
              <a:rPr lang="fr-FR" sz="2000" dirty="0" smtClean="0">
                <a:latin typeface="Marianne" panose="02000000000000000000" pitchFamily="50" charset="0"/>
                <a:ea typeface="+mj-ea"/>
                <a:cs typeface="+mj-cs"/>
                <a:sym typeface="Verdana"/>
              </a:rPr>
              <a:t>Dernières </a:t>
            </a:r>
            <a:r>
              <a:rPr lang="fr-FR" sz="2000" dirty="0">
                <a:latin typeface="Marianne" panose="02000000000000000000" pitchFamily="50" charset="0"/>
                <a:ea typeface="+mj-ea"/>
                <a:cs typeface="+mj-cs"/>
                <a:sym typeface="Verdana"/>
              </a:rPr>
              <a:t>actualités des opérations françaises </a:t>
            </a:r>
          </a:p>
          <a:p>
            <a:pPr marL="342900" marR="0" lvl="0" indent="-342900" algn="l" rtl="0">
              <a:lnSpc>
                <a:spcPct val="150000"/>
              </a:lnSpc>
              <a:spcBef>
                <a:spcPts val="0"/>
              </a:spcBef>
              <a:spcAft>
                <a:spcPts val="0"/>
              </a:spcAft>
              <a:buSzPct val="100000"/>
              <a:buFont typeface="Verdana"/>
              <a:buAutoNum type="arabicPeriod"/>
            </a:pPr>
            <a:r>
              <a:rPr lang="fr-FR" sz="2000" dirty="0">
                <a:latin typeface="Marianne" panose="02000000000000000000" pitchFamily="50" charset="0"/>
                <a:ea typeface="+mj-ea"/>
                <a:cs typeface="+mj-cs"/>
                <a:sym typeface="Verdana"/>
              </a:rPr>
              <a:t>Panorama global des opérations en 2023</a:t>
            </a:r>
          </a:p>
          <a:p>
            <a:pPr marL="342900" marR="0" lvl="0" indent="-342900" algn="l" rtl="0">
              <a:lnSpc>
                <a:spcPct val="150000"/>
              </a:lnSpc>
              <a:spcBef>
                <a:spcPts val="0"/>
              </a:spcBef>
              <a:spcAft>
                <a:spcPts val="0"/>
              </a:spcAft>
              <a:buSzPct val="100000"/>
              <a:buFont typeface="Verdana"/>
              <a:buAutoNum type="arabicPeriod"/>
            </a:pPr>
            <a:r>
              <a:rPr lang="fr-FR" sz="2000" dirty="0">
                <a:latin typeface="Marianne" panose="02000000000000000000" pitchFamily="50" charset="0"/>
                <a:ea typeface="+mj-ea"/>
                <a:cs typeface="+mj-cs"/>
                <a:sym typeface="Verdana"/>
              </a:rPr>
              <a:t>Focus sur le flanc Est de l’Europe </a:t>
            </a:r>
          </a:p>
          <a:p>
            <a:pPr marL="342900" marR="0" lvl="0" indent="-342900" algn="l" rtl="0">
              <a:lnSpc>
                <a:spcPct val="150000"/>
              </a:lnSpc>
              <a:spcBef>
                <a:spcPts val="0"/>
              </a:spcBef>
              <a:spcAft>
                <a:spcPts val="0"/>
              </a:spcAft>
              <a:buSzPct val="100000"/>
              <a:buFont typeface="Verdana"/>
              <a:buAutoNum type="arabicPeriod"/>
            </a:pPr>
            <a:r>
              <a:rPr lang="fr-FR" sz="2000" dirty="0">
                <a:latin typeface="Marianne" panose="02000000000000000000" pitchFamily="50" charset="0"/>
                <a:ea typeface="+mj-ea"/>
                <a:cs typeface="+mj-cs"/>
                <a:sym typeface="Verdana"/>
              </a:rPr>
              <a:t>Focus sur l’opération Chammal</a:t>
            </a:r>
          </a:p>
          <a:p>
            <a:pPr marL="342900" marR="0" lvl="0" indent="-342900" algn="l" rtl="0">
              <a:lnSpc>
                <a:spcPct val="150000"/>
              </a:lnSpc>
              <a:spcBef>
                <a:spcPts val="0"/>
              </a:spcBef>
              <a:spcAft>
                <a:spcPts val="0"/>
              </a:spcAft>
              <a:buSzPct val="100000"/>
              <a:buFont typeface="Verdana"/>
              <a:buAutoNum type="arabicPeriod"/>
            </a:pPr>
            <a:r>
              <a:rPr lang="fr-FR" sz="2000" dirty="0">
                <a:latin typeface="Marianne" panose="02000000000000000000" pitchFamily="50" charset="0"/>
                <a:ea typeface="+mj-ea"/>
                <a:cs typeface="+mj-cs"/>
                <a:sym typeface="Verdana"/>
              </a:rPr>
              <a:t>Territoire national : focus Sentinelle</a:t>
            </a:r>
          </a:p>
          <a:p>
            <a:pPr marL="342900" marR="0" lvl="0" indent="-342900" algn="l" rtl="0">
              <a:lnSpc>
                <a:spcPct val="150000"/>
              </a:lnSpc>
              <a:spcBef>
                <a:spcPts val="0"/>
              </a:spcBef>
              <a:spcAft>
                <a:spcPts val="0"/>
              </a:spcAft>
              <a:buSzPct val="100000"/>
              <a:buFont typeface="Verdana"/>
              <a:buAutoNum type="arabicPeriod"/>
            </a:pPr>
            <a:r>
              <a:rPr lang="fr-FR" sz="2000" dirty="0">
                <a:latin typeface="Marianne" panose="02000000000000000000" pitchFamily="50" charset="0"/>
                <a:ea typeface="+mj-ea"/>
                <a:cs typeface="+mj-cs"/>
                <a:sym typeface="Verdana"/>
              </a:rPr>
              <a:t>Focus sur l’opération Barkhane 2013 – 2022</a:t>
            </a:r>
          </a:p>
          <a:p>
            <a:pPr marL="342900" marR="0" lvl="0" indent="-342900" algn="l" rtl="0">
              <a:lnSpc>
                <a:spcPct val="150000"/>
              </a:lnSpc>
              <a:spcBef>
                <a:spcPts val="0"/>
              </a:spcBef>
              <a:spcAft>
                <a:spcPts val="0"/>
              </a:spcAft>
              <a:buSzPct val="100000"/>
              <a:buFont typeface="Verdana"/>
              <a:buAutoNum type="arabicPeriod"/>
            </a:pPr>
            <a:r>
              <a:rPr lang="fr-FR" sz="2000" dirty="0">
                <a:latin typeface="Marianne" panose="02000000000000000000" pitchFamily="50" charset="0"/>
                <a:ea typeface="+mj-ea"/>
                <a:cs typeface="+mj-cs"/>
                <a:sym typeface="Verdana"/>
              </a:rPr>
              <a:t>Pour </a:t>
            </a:r>
            <a:r>
              <a:rPr lang="fr-FR" sz="2000" dirty="0" smtClean="0">
                <a:latin typeface="Marianne" panose="02000000000000000000" pitchFamily="50" charset="0"/>
                <a:ea typeface="+mj-ea"/>
                <a:cs typeface="+mj-cs"/>
                <a:sym typeface="Verdana"/>
              </a:rPr>
              <a:t>approfondir</a:t>
            </a:r>
            <a:endParaRPr lang="fr-FR" sz="2000" dirty="0">
              <a:latin typeface="Marianne" panose="02000000000000000000" pitchFamily="50" charset="0"/>
              <a:ea typeface="+mj-ea"/>
              <a:cs typeface="+mj-cs"/>
              <a:sym typeface="Verdana"/>
            </a:endParaRPr>
          </a:p>
        </p:txBody>
      </p:sp>
      <p:sp>
        <p:nvSpPr>
          <p:cNvPr id="20" name="Titre 1"/>
          <p:cNvSpPr txBox="1">
            <a:spLocks/>
          </p:cNvSpPr>
          <p:nvPr/>
        </p:nvSpPr>
        <p:spPr>
          <a:xfrm>
            <a:off x="851428" y="250765"/>
            <a:ext cx="7382146"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smtClean="0">
                <a:effectLst>
                  <a:outerShdw blurRad="38100" dist="38100" dir="2700000" algn="tl">
                    <a:srgbClr val="000000">
                      <a:alpha val="43137"/>
                    </a:srgbClr>
                  </a:outerShdw>
                </a:effectLst>
                <a:latin typeface="Marianne" panose="02000000000000000000" pitchFamily="50" charset="0"/>
              </a:rPr>
              <a:t>SOMMAIRE</a:t>
            </a:r>
            <a:endParaRPr lang="fr-FR" sz="2800" b="1" dirty="0">
              <a:effectLst>
                <a:outerShdw blurRad="38100" dist="38100" dir="2700000" algn="tl">
                  <a:srgbClr val="000000">
                    <a:alpha val="43137"/>
                  </a:srgbClr>
                </a:outerShdw>
              </a:effectLst>
              <a:latin typeface="Marianne" panose="02000000000000000000" pitchFamily="50" charset="0"/>
            </a:endParaRPr>
          </a:p>
        </p:txBody>
      </p:sp>
    </p:spTree>
    <p:extLst>
      <p:ext uri="{BB962C8B-B14F-4D97-AF65-F5344CB8AC3E}">
        <p14:creationId xmlns:p14="http://schemas.microsoft.com/office/powerpoint/2010/main" val="356344934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20" name="Titre 1"/>
          <p:cNvSpPr txBox="1">
            <a:spLocks/>
          </p:cNvSpPr>
          <p:nvPr/>
        </p:nvSpPr>
        <p:spPr>
          <a:xfrm>
            <a:off x="599090" y="1499930"/>
            <a:ext cx="3396517" cy="130140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8800" b="1" dirty="0">
                <a:solidFill>
                  <a:schemeClr val="bg1">
                    <a:lumMod val="95000"/>
                  </a:schemeClr>
                </a:solidFill>
                <a:latin typeface="Liberation Serif" panose="02020603050405020304" pitchFamily="18" charset="0"/>
                <a:ea typeface="Liberation Serif" panose="02020603050405020304" pitchFamily="18" charset="0"/>
                <a:cs typeface="Liberation Serif" panose="02020603050405020304" pitchFamily="18" charset="0"/>
              </a:rPr>
              <a:t>“ </a:t>
            </a:r>
            <a:endParaRPr lang="fr-FR" sz="8800" dirty="0">
              <a:solidFill>
                <a:schemeClr val="bg1">
                  <a:lumMod val="95000"/>
                </a:schemeClr>
              </a:solidFill>
              <a:latin typeface="Liberation Serif" panose="02020603050405020304" pitchFamily="18" charset="0"/>
              <a:ea typeface="Liberation Serif" panose="02020603050405020304" pitchFamily="18" charset="0"/>
              <a:cs typeface="Liberation Serif" panose="02020603050405020304" pitchFamily="18" charset="0"/>
            </a:endParaRPr>
          </a:p>
        </p:txBody>
      </p:sp>
      <p:sp>
        <p:nvSpPr>
          <p:cNvPr id="13" name="Titre 1"/>
          <p:cNvSpPr txBox="1">
            <a:spLocks/>
          </p:cNvSpPr>
          <p:nvPr/>
        </p:nvSpPr>
        <p:spPr>
          <a:xfrm>
            <a:off x="851428" y="208736"/>
            <a:ext cx="5894617"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1. Vidéo introductive </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e 5">
            <a:extLst>
              <a:ext uri="{FF2B5EF4-FFF2-40B4-BE49-F238E27FC236}">
                <a16:creationId xmlns:a16="http://schemas.microsoft.com/office/drawing/2014/main" id="{826E51E7-80DB-3AD8-81E0-642E799BEED2}"/>
              </a:ext>
            </a:extLst>
          </p:cNvPr>
          <p:cNvGrpSpPr/>
          <p:nvPr/>
        </p:nvGrpSpPr>
        <p:grpSpPr>
          <a:xfrm>
            <a:off x="367768" y="1104498"/>
            <a:ext cx="11194606" cy="470521"/>
            <a:chOff x="274547" y="1658599"/>
            <a:chExt cx="11194606" cy="1031637"/>
          </a:xfrm>
        </p:grpSpPr>
        <p:sp>
          <p:nvSpPr>
            <p:cNvPr id="7" name="Rectangle 6">
              <a:extLst>
                <a:ext uri="{FF2B5EF4-FFF2-40B4-BE49-F238E27FC236}">
                  <a16:creationId xmlns:a16="http://schemas.microsoft.com/office/drawing/2014/main" id="{139C9D6C-5D52-1079-1029-FB5754572F36}"/>
                </a:ext>
              </a:extLst>
            </p:cNvPr>
            <p:cNvSpPr/>
            <p:nvPr/>
          </p:nvSpPr>
          <p:spPr>
            <a:xfrm rot="5400000">
              <a:off x="5356031" y="-3422885"/>
              <a:ext cx="1031637" cy="11194606"/>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E046B5DE-25E6-EC74-FAE2-E237FDFD264B}"/>
                </a:ext>
              </a:extLst>
            </p:cNvPr>
            <p:cNvSpPr/>
            <p:nvPr/>
          </p:nvSpPr>
          <p:spPr>
            <a:xfrm>
              <a:off x="290281" y="1850821"/>
              <a:ext cx="11163135" cy="674814"/>
            </a:xfrm>
            <a:prstGeom prst="rect">
              <a:avLst/>
            </a:prstGeom>
          </p:spPr>
          <p:txBody>
            <a:bodyPr wrap="square">
              <a:spAutoFit/>
            </a:bodyPr>
            <a:lstStyle/>
            <a:p>
              <a:pPr marL="342900" indent="-342900">
                <a:buFont typeface="Wingdings" panose="05000000000000000000" pitchFamily="2" charset="2"/>
                <a:buChar char="è"/>
              </a:pPr>
              <a:r>
                <a:rPr lang="fr-FR" sz="1400" dirty="0">
                  <a:solidFill>
                    <a:schemeClr val="bg1"/>
                  </a:solidFill>
                  <a:latin typeface="Marianne" panose="02000000000000000000" pitchFamily="50" charset="0"/>
                </a:rPr>
                <a:t>Rétrospective armée de Terre 2023</a:t>
              </a:r>
            </a:p>
          </p:txBody>
        </p:sp>
      </p:grpSp>
      <p:sp>
        <p:nvSpPr>
          <p:cNvPr id="14" name="Google Shape;104;p2">
            <a:extLst>
              <a:ext uri="{FF2B5EF4-FFF2-40B4-BE49-F238E27FC236}">
                <a16:creationId xmlns:a16="http://schemas.microsoft.com/office/drawing/2014/main" id="{2C3992BF-64D3-C6B2-8571-BE03E670CDE9}"/>
              </a:ext>
            </a:extLst>
          </p:cNvPr>
          <p:cNvSpPr txBox="1"/>
          <p:nvPr/>
        </p:nvSpPr>
        <p:spPr>
          <a:xfrm>
            <a:off x="8664222" y="3564454"/>
            <a:ext cx="1773416" cy="750934"/>
          </a:xfrm>
          <a:prstGeom prst="rect">
            <a:avLst/>
          </a:prstGeom>
          <a:solidFill>
            <a:schemeClr val="lt2">
              <a:alpha val="60784"/>
            </a:schemeClr>
          </a:solidFill>
          <a:ln>
            <a:noFill/>
          </a:ln>
        </p:spPr>
        <p:txBody>
          <a:bodyPr spcFirstLastPara="1" wrap="square" lIns="64350" tIns="16325" rIns="64350" bIns="16325" anchor="ctr" anchorCtr="0">
            <a:noAutofit/>
          </a:bodyPr>
          <a:lstStyle/>
          <a:p>
            <a:pPr marL="0" marR="0" lvl="0" indent="0" algn="ctr" rtl="0">
              <a:spcBef>
                <a:spcPts val="0"/>
              </a:spcBef>
              <a:spcAft>
                <a:spcPts val="0"/>
              </a:spcAft>
              <a:buNone/>
            </a:pPr>
            <a:r>
              <a:rPr lang="fr-FR" sz="1200" dirty="0">
                <a:latin typeface="Marianne" panose="02000000000000000000"/>
                <a:ea typeface="Verdana"/>
                <a:cs typeface="Verdana"/>
                <a:sym typeface="Verdana"/>
              </a:rPr>
              <a:t>À regarder </a:t>
            </a:r>
            <a:r>
              <a:rPr lang="fr-FR" sz="1200" dirty="0">
                <a:solidFill>
                  <a:srgbClr val="0070C0"/>
                </a:solidFill>
                <a:latin typeface="Marianne" panose="02000000000000000000"/>
                <a:ea typeface="Verdana"/>
                <a:cs typeface="Verdana"/>
                <a:sym typeface="Verdana"/>
                <a:hlinkClick r:id="rId4">
                  <a:extLst>
                    <a:ext uri="{A12FA001-AC4F-418D-AE19-62706E023703}">
                      <ahyp:hlinkClr xmlns:ahyp="http://schemas.microsoft.com/office/drawing/2018/hyperlinkcolor" xmlns="" val="tx"/>
                    </a:ext>
                  </a:extLst>
                </a:hlinkClick>
              </a:rPr>
              <a:t>ici</a:t>
            </a:r>
            <a:endParaRPr sz="1200" dirty="0">
              <a:solidFill>
                <a:srgbClr val="0070C0"/>
              </a:solidFill>
              <a:latin typeface="Marianne" panose="02000000000000000000"/>
              <a:ea typeface="Verdana"/>
              <a:cs typeface="Verdana"/>
              <a:sym typeface="Verdana"/>
            </a:endParaRPr>
          </a:p>
          <a:p>
            <a:pPr marL="0" marR="0" lvl="0" indent="0" algn="ctr" rtl="0">
              <a:spcBef>
                <a:spcPts val="358"/>
              </a:spcBef>
              <a:spcAft>
                <a:spcPts val="0"/>
              </a:spcAft>
              <a:buNone/>
            </a:pPr>
            <a:r>
              <a:rPr lang="fr-FR" sz="1200" dirty="0">
                <a:latin typeface="Marianne" panose="02000000000000000000"/>
                <a:ea typeface="Verdana"/>
                <a:cs typeface="Verdana"/>
                <a:sym typeface="Verdana"/>
              </a:rPr>
              <a:t>(4:35 au total)</a:t>
            </a:r>
            <a:endParaRPr sz="1600" dirty="0">
              <a:latin typeface="Marianne" panose="02000000000000000000"/>
            </a:endParaRPr>
          </a:p>
        </p:txBody>
      </p:sp>
      <p:pic>
        <p:nvPicPr>
          <p:cNvPr id="3" name="Image 2">
            <a:extLst>
              <a:ext uri="{FF2B5EF4-FFF2-40B4-BE49-F238E27FC236}">
                <a16:creationId xmlns:a16="http://schemas.microsoft.com/office/drawing/2014/main" id="{81911095-FA15-E48F-6103-36B7D67D5789}"/>
              </a:ext>
            </a:extLst>
          </p:cNvPr>
          <p:cNvPicPr>
            <a:picLocks noChangeAspect="1"/>
          </p:cNvPicPr>
          <p:nvPr/>
        </p:nvPicPr>
        <p:blipFill rotWithShape="1">
          <a:blip r:embed="rId5"/>
          <a:srcRect l="3143" t="6603" r="28571" b="55302"/>
          <a:stretch/>
        </p:blipFill>
        <p:spPr>
          <a:xfrm>
            <a:off x="609598" y="2150631"/>
            <a:ext cx="6203035" cy="3893118"/>
          </a:xfrm>
          <a:prstGeom prst="rect">
            <a:avLst/>
          </a:prstGeom>
        </p:spPr>
      </p:pic>
      <p:sp>
        <p:nvSpPr>
          <p:cNvPr id="11" name="Rectangle 10">
            <a:extLst>
              <a:ext uri="{FF2B5EF4-FFF2-40B4-BE49-F238E27FC236}">
                <a16:creationId xmlns:a16="http://schemas.microsoft.com/office/drawing/2014/main" id="{F498DF24-F95A-830A-1A6B-E22F057FA7C8}"/>
              </a:ext>
            </a:extLst>
          </p:cNvPr>
          <p:cNvSpPr/>
          <p:nvPr/>
        </p:nvSpPr>
        <p:spPr>
          <a:xfrm rot="5400000">
            <a:off x="1588581" y="898654"/>
            <a:ext cx="4245066" cy="6397491"/>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666415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3" name="Titre 1"/>
          <p:cNvSpPr txBox="1">
            <a:spLocks/>
          </p:cNvSpPr>
          <p:nvPr/>
        </p:nvSpPr>
        <p:spPr>
          <a:xfrm>
            <a:off x="851428" y="234131"/>
            <a:ext cx="9374991"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2. Les dernières actualités des opérations françaises </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Image 10">
            <a:extLst>
              <a:ext uri="{FF2B5EF4-FFF2-40B4-BE49-F238E27FC236}">
                <a16:creationId xmlns:a16="http://schemas.microsoft.com/office/drawing/2014/main" id="{C68B66DD-102D-4106-B11F-827965A690C9}"/>
              </a:ext>
            </a:extLst>
          </p:cNvPr>
          <p:cNvPicPr>
            <a:picLocks noChangeAspect="1"/>
          </p:cNvPicPr>
          <p:nvPr/>
        </p:nvPicPr>
        <p:blipFill>
          <a:blip r:embed="rId4"/>
          <a:stretch>
            <a:fillRect/>
          </a:stretch>
        </p:blipFill>
        <p:spPr>
          <a:xfrm>
            <a:off x="725733" y="1239531"/>
            <a:ext cx="6695193" cy="4900381"/>
          </a:xfrm>
          <a:prstGeom prst="rect">
            <a:avLst/>
          </a:prstGeom>
        </p:spPr>
      </p:pic>
      <p:sp>
        <p:nvSpPr>
          <p:cNvPr id="14" name="Google Shape;111;p3">
            <a:extLst>
              <a:ext uri="{FF2B5EF4-FFF2-40B4-BE49-F238E27FC236}">
                <a16:creationId xmlns:a16="http://schemas.microsoft.com/office/drawing/2014/main" id="{73A7EF52-9A87-B4B3-76D6-58F540A19DDB}"/>
              </a:ext>
            </a:extLst>
          </p:cNvPr>
          <p:cNvSpPr txBox="1"/>
          <p:nvPr/>
        </p:nvSpPr>
        <p:spPr>
          <a:xfrm>
            <a:off x="7753246" y="3389638"/>
            <a:ext cx="4106436" cy="600165"/>
          </a:xfrm>
          <a:prstGeom prst="rect">
            <a:avLst/>
          </a:prstGeom>
          <a:solidFill>
            <a:srgbClr val="E7E6E6">
              <a:alpha val="60784"/>
            </a:srgbClr>
          </a:solidFill>
          <a:ln>
            <a:noFill/>
          </a:ln>
        </p:spPr>
        <p:txBody>
          <a:bodyPr spcFirstLastPara="1" wrap="square" lIns="64350" tIns="16325" rIns="64350" bIns="163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sz="1200" b="0" i="0" u="none" strike="noStrike" kern="0" cap="none" spc="0" normalizeH="0" baseline="0" noProof="0" dirty="0">
                <a:ln>
                  <a:noFill/>
                </a:ln>
                <a:effectLst/>
                <a:uLnTx/>
                <a:uFillTx/>
                <a:latin typeface="Marianne" panose="02000000000000000000" pitchFamily="50" charset="0"/>
                <a:ea typeface="Verdana"/>
                <a:cs typeface="Verdana"/>
                <a:sym typeface="Verdana"/>
              </a:rPr>
              <a:t>À retrouver sur la page de l’armée de Terre </a:t>
            </a: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fr-FR" sz="1200" b="0" i="0" u="none" strike="noStrike" kern="0" cap="none" spc="0" normalizeH="0" baseline="0" noProof="0" dirty="0">
                <a:ln>
                  <a:noFill/>
                </a:ln>
                <a:solidFill>
                  <a:srgbClr val="0070C0"/>
                </a:solidFill>
                <a:effectLst/>
                <a:uLnTx/>
                <a:uFillTx/>
                <a:latin typeface="Marianne" panose="02000000000000000000" pitchFamily="50" charset="0"/>
                <a:ea typeface="Verdana"/>
                <a:cs typeface="Verdana"/>
                <a:sym typeface="Verdana"/>
                <a:hlinkClick r:id="rId5">
                  <a:extLst>
                    <a:ext uri="{A12FA001-AC4F-418D-AE19-62706E023703}">
                      <ahyp:hlinkClr xmlns:ahyp="http://schemas.microsoft.com/office/drawing/2018/hyperlinkcolor" xmlns="" val="tx"/>
                    </a:ext>
                  </a:extLst>
                </a:hlinkClick>
              </a:rPr>
              <a:t>ici</a:t>
            </a:r>
            <a:r>
              <a:rPr kumimoji="0" lang="fr-FR" sz="1200" b="0" i="0" u="none" strike="noStrike" kern="0" cap="none" spc="0" normalizeH="0" baseline="0" noProof="0" dirty="0">
                <a:ln>
                  <a:noFill/>
                </a:ln>
                <a:effectLst/>
                <a:uLnTx/>
                <a:uFillTx/>
                <a:latin typeface="Marianne" panose="02000000000000000000" pitchFamily="50" charset="0"/>
                <a:ea typeface="Verdana"/>
                <a:cs typeface="Verdana"/>
                <a:sym typeface="Verdana"/>
              </a:rPr>
              <a:t> </a:t>
            </a:r>
            <a:endParaRPr kumimoji="0" sz="1200" b="0" i="0" u="none" strike="noStrike" kern="0" cap="none" spc="0" normalizeH="0" baseline="0" noProof="0" dirty="0">
              <a:ln>
                <a:noFill/>
              </a:ln>
              <a:effectLst/>
              <a:uLnTx/>
              <a:uFillTx/>
              <a:latin typeface="Marianne" panose="02000000000000000000" pitchFamily="50" charset="0"/>
              <a:ea typeface="Verdana"/>
              <a:cs typeface="Verdana"/>
              <a:sym typeface="Arial"/>
            </a:endParaRPr>
          </a:p>
        </p:txBody>
      </p:sp>
      <p:sp>
        <p:nvSpPr>
          <p:cNvPr id="15" name="Rectangle 14">
            <a:extLst>
              <a:ext uri="{FF2B5EF4-FFF2-40B4-BE49-F238E27FC236}">
                <a16:creationId xmlns:a16="http://schemas.microsoft.com/office/drawing/2014/main" id="{8A1554C1-38CA-D505-1C53-21C8E1F9E4A4}"/>
              </a:ext>
            </a:extLst>
          </p:cNvPr>
          <p:cNvSpPr/>
          <p:nvPr/>
        </p:nvSpPr>
        <p:spPr>
          <a:xfrm rot="5400000">
            <a:off x="1623139" y="342125"/>
            <a:ext cx="4900382" cy="6695195"/>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805782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3" name="Titre 1"/>
          <p:cNvSpPr txBox="1">
            <a:spLocks/>
          </p:cNvSpPr>
          <p:nvPr/>
        </p:nvSpPr>
        <p:spPr>
          <a:xfrm>
            <a:off x="851428" y="234131"/>
            <a:ext cx="8325823"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3. Panorama global des opérations en 2023</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127;p4">
            <a:extLst>
              <a:ext uri="{FF2B5EF4-FFF2-40B4-BE49-F238E27FC236}">
                <a16:creationId xmlns:a16="http://schemas.microsoft.com/office/drawing/2014/main" id="{6B854E8F-7BAD-C2C2-4E62-965955880145}"/>
              </a:ext>
            </a:extLst>
          </p:cNvPr>
          <p:cNvSpPr txBox="1"/>
          <p:nvPr/>
        </p:nvSpPr>
        <p:spPr>
          <a:xfrm>
            <a:off x="10222953" y="2938928"/>
            <a:ext cx="1521477" cy="1238314"/>
          </a:xfrm>
          <a:prstGeom prst="rect">
            <a:avLst/>
          </a:prstGeom>
          <a:solidFill>
            <a:schemeClr val="lt2">
              <a:alpha val="60784"/>
            </a:schemeClr>
          </a:solidFill>
          <a:ln>
            <a:noFill/>
          </a:ln>
        </p:spPr>
        <p:txBody>
          <a:bodyPr spcFirstLastPara="1" wrap="square" lIns="64350" tIns="16325" rIns="64350" bIns="16325" anchor="ctr" anchorCtr="0">
            <a:noAutofit/>
          </a:bodyPr>
          <a:lstStyle/>
          <a:p>
            <a:pPr marL="0" marR="0" lvl="0" indent="0" algn="ctr" rtl="0">
              <a:spcBef>
                <a:spcPts val="0"/>
              </a:spcBef>
              <a:spcAft>
                <a:spcPts val="0"/>
              </a:spcAft>
              <a:buNone/>
            </a:pPr>
            <a:r>
              <a:rPr lang="fr-FR" sz="1200" dirty="0">
                <a:latin typeface="Marianne" panose="02000000000000000000" pitchFamily="50" charset="0"/>
                <a:ea typeface="Verdana"/>
                <a:cs typeface="Verdana"/>
                <a:sym typeface="Verdana"/>
              </a:rPr>
              <a:t>Mise à jour régulière à retrouver </a:t>
            </a:r>
            <a:r>
              <a:rPr lang="fr-FR" sz="1200" u="sng" dirty="0">
                <a:solidFill>
                  <a:srgbClr val="0070C0"/>
                </a:solidFill>
                <a:latin typeface="Marianne" panose="02000000000000000000" pitchFamily="50" charset="0"/>
                <a:ea typeface="Verdana"/>
                <a:cs typeface="Verdana"/>
                <a:sym typeface="Verdana"/>
                <a:hlinkClick r:id="rId4">
                  <a:extLst>
                    <a:ext uri="{A12FA001-AC4F-418D-AE19-62706E023703}">
                      <ahyp:hlinkClr xmlns:ahyp="http://schemas.microsoft.com/office/drawing/2018/hyperlinkcolor" xmlns="" val="tx"/>
                    </a:ext>
                  </a:extLst>
                </a:hlinkClick>
              </a:rPr>
              <a:t>ici</a:t>
            </a:r>
            <a:endParaRPr sz="1200" dirty="0">
              <a:solidFill>
                <a:srgbClr val="0070C0"/>
              </a:solidFill>
              <a:latin typeface="Marianne" panose="02000000000000000000" pitchFamily="50" charset="0"/>
              <a:ea typeface="Verdana"/>
              <a:cs typeface="Verdana"/>
              <a:sym typeface="Verdana"/>
            </a:endParaRPr>
          </a:p>
        </p:txBody>
      </p:sp>
      <p:pic>
        <p:nvPicPr>
          <p:cNvPr id="5" name="Imag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5350" y="1059064"/>
            <a:ext cx="9100033" cy="5059146"/>
          </a:xfrm>
          <a:prstGeom prst="rect">
            <a:avLst/>
          </a:prstGeom>
        </p:spPr>
      </p:pic>
    </p:spTree>
    <p:extLst>
      <p:ext uri="{BB962C8B-B14F-4D97-AF65-F5344CB8AC3E}">
        <p14:creationId xmlns:p14="http://schemas.microsoft.com/office/powerpoint/2010/main" val="265598862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576763" y="-2757237"/>
            <a:ext cx="7038474" cy="12192000"/>
          </a:xfrm>
          <a:prstGeom prst="rect">
            <a:avLst/>
          </a:prstGeom>
          <a:noFill/>
        </p:spPr>
      </p:pic>
      <p:sp>
        <p:nvSpPr>
          <p:cNvPr id="13" name="Titre 1"/>
          <p:cNvSpPr txBox="1">
            <a:spLocks/>
          </p:cNvSpPr>
          <p:nvPr/>
        </p:nvSpPr>
        <p:spPr>
          <a:xfrm>
            <a:off x="851428" y="129258"/>
            <a:ext cx="7407968"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4. Focus sur le flanc Est de </a:t>
            </a:r>
            <a:r>
              <a:rPr lang="fr-FR" sz="2800" b="1" dirty="0" smtClean="0">
                <a:effectLst>
                  <a:outerShdw blurRad="38100" dist="38100" dir="2700000" algn="tl">
                    <a:srgbClr val="000000">
                      <a:alpha val="43137"/>
                    </a:srgbClr>
                  </a:outerShdw>
                </a:effectLst>
                <a:latin typeface="Marianne" panose="02000000000000000000" pitchFamily="50" charset="0"/>
              </a:rPr>
              <a:t>l’Europe (1/2) </a:t>
            </a:r>
            <a:endParaRPr lang="fr-FR" sz="2800" b="1" dirty="0">
              <a:effectLst>
                <a:outerShdw blurRad="38100" dist="38100" dir="2700000" algn="tl">
                  <a:srgbClr val="000000">
                    <a:alpha val="43137"/>
                  </a:srgbClr>
                </a:outerShdw>
              </a:effectLst>
              <a:latin typeface="Marianne" panose="02000000000000000000" pitchFamily="50" charset="0"/>
            </a:endParaRP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162159"/>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Google Shape;186;p9">
            <a:extLst>
              <a:ext uri="{FF2B5EF4-FFF2-40B4-BE49-F238E27FC236}">
                <a16:creationId xmlns:a16="http://schemas.microsoft.com/office/drawing/2014/main" id="{156B5275-C4A6-7E7E-763C-9564F2E6531C}"/>
              </a:ext>
            </a:extLst>
          </p:cNvPr>
          <p:cNvSpPr/>
          <p:nvPr/>
        </p:nvSpPr>
        <p:spPr>
          <a:xfrm>
            <a:off x="367768" y="1151792"/>
            <a:ext cx="8968738" cy="1279372"/>
          </a:xfrm>
          <a:prstGeom prst="rect">
            <a:avLst/>
          </a:prstGeom>
          <a:solidFill>
            <a:schemeClr val="lt2">
              <a:alpha val="60784"/>
            </a:schemeClr>
          </a:solidFill>
          <a:ln>
            <a:noFill/>
          </a:ln>
        </p:spPr>
        <p:txBody>
          <a:bodyPr spcFirstLastPara="1" wrap="square" lIns="64350" tIns="16325" rIns="64350" bIns="16325" anchor="t" anchorCtr="0">
            <a:noAutofit/>
          </a:bodyPr>
          <a:lstStyle/>
          <a:p>
            <a:pPr marL="0" marR="0" lvl="0" indent="0" algn="just" rtl="0">
              <a:spcBef>
                <a:spcPts val="0"/>
              </a:spcBef>
              <a:spcAft>
                <a:spcPts val="0"/>
              </a:spcAft>
              <a:buNone/>
            </a:pPr>
            <a:r>
              <a:rPr lang="fr-FR" sz="1200" dirty="0">
                <a:latin typeface="Marianne" panose="02000000000000000000" pitchFamily="50" charset="0"/>
                <a:ea typeface="Verdana"/>
                <a:cs typeface="Verdana"/>
                <a:sym typeface="Verdana"/>
              </a:rPr>
              <a:t>Depuis le 24 février 2022, début de l’attaque de l’Ukraine par la Russie, les Armées se sont mobilisées pour participer au renforcement de la posture dissuasive et défensive de l'Alliance Atlantique sur le flanc oriental de l'Europe. </a:t>
            </a:r>
            <a:endParaRPr lang="fr-FR" sz="1200" dirty="0" smtClean="0">
              <a:latin typeface="Marianne" panose="02000000000000000000" pitchFamily="50" charset="0"/>
              <a:ea typeface="Verdana"/>
              <a:cs typeface="Verdana"/>
              <a:sym typeface="Verdana"/>
            </a:endParaRPr>
          </a:p>
          <a:p>
            <a:pPr marL="0" marR="0" lvl="0" indent="0" algn="just" rtl="0">
              <a:spcBef>
                <a:spcPts val="0"/>
              </a:spcBef>
              <a:spcAft>
                <a:spcPts val="0"/>
              </a:spcAft>
              <a:buNone/>
            </a:pPr>
            <a:endParaRPr lang="fr-FR" sz="1200" dirty="0">
              <a:latin typeface="Marianne" panose="02000000000000000000" pitchFamily="50" charset="0"/>
              <a:ea typeface="Verdana"/>
              <a:cs typeface="Verdana"/>
              <a:sym typeface="Verdana"/>
            </a:endParaRPr>
          </a:p>
          <a:p>
            <a:pPr marL="0" marR="0" lvl="0" indent="0" algn="just" rtl="0">
              <a:spcBef>
                <a:spcPts val="0"/>
              </a:spcBef>
              <a:spcAft>
                <a:spcPts val="0"/>
              </a:spcAft>
              <a:buNone/>
            </a:pPr>
            <a:r>
              <a:rPr lang="fr-FR" sz="1200" dirty="0" smtClean="0">
                <a:latin typeface="Marianne" panose="02000000000000000000" pitchFamily="50" charset="0"/>
                <a:ea typeface="Verdana"/>
                <a:cs typeface="Verdana"/>
                <a:sym typeface="Verdana"/>
              </a:rPr>
              <a:t>Cet </a:t>
            </a:r>
            <a:r>
              <a:rPr lang="fr-FR" sz="1200" dirty="0">
                <a:latin typeface="Marianne" panose="02000000000000000000" pitchFamily="50" charset="0"/>
                <a:ea typeface="Verdana"/>
                <a:cs typeface="Verdana"/>
                <a:sym typeface="Verdana"/>
              </a:rPr>
              <a:t>effort majeur passe par la réassurance de nos alliés de l’Alliance aux frontières de l’OTAN, le renforcement de nos dispositifs déjà engagés et la projection de nouvelles capacités. En outre, la France assure en 2022 le commandement de la force de réaction rapide de l'OTAN (NATO </a:t>
            </a:r>
            <a:r>
              <a:rPr lang="fr-FR" sz="1200" dirty="0" err="1">
                <a:latin typeface="Marianne" panose="02000000000000000000" pitchFamily="50" charset="0"/>
                <a:ea typeface="Verdana"/>
                <a:cs typeface="Verdana"/>
                <a:sym typeface="Verdana"/>
              </a:rPr>
              <a:t>Response</a:t>
            </a:r>
            <a:r>
              <a:rPr lang="fr-FR" sz="1200" dirty="0">
                <a:latin typeface="Marianne" panose="02000000000000000000" pitchFamily="50" charset="0"/>
                <a:ea typeface="Verdana"/>
                <a:cs typeface="Verdana"/>
                <a:sym typeface="Verdana"/>
              </a:rPr>
              <a:t> Force).</a:t>
            </a:r>
            <a:endParaRPr sz="1200" dirty="0">
              <a:latin typeface="Marianne" panose="02000000000000000000" pitchFamily="50" charset="0"/>
            </a:endParaRPr>
          </a:p>
        </p:txBody>
      </p:sp>
      <p:pic>
        <p:nvPicPr>
          <p:cNvPr id="10" name="Google Shape;187;p9">
            <a:extLst>
              <a:ext uri="{FF2B5EF4-FFF2-40B4-BE49-F238E27FC236}">
                <a16:creationId xmlns:a16="http://schemas.microsoft.com/office/drawing/2014/main" id="{7C865208-590B-0002-ABB3-9B0E7CA722E8}"/>
              </a:ext>
            </a:extLst>
          </p:cNvPr>
          <p:cNvPicPr preferRelativeResize="0"/>
          <p:nvPr/>
        </p:nvPicPr>
        <p:blipFill rotWithShape="1">
          <a:blip r:embed="rId4">
            <a:alphaModFix/>
          </a:blip>
          <a:srcRect/>
          <a:stretch/>
        </p:blipFill>
        <p:spPr>
          <a:xfrm>
            <a:off x="9539994" y="1151792"/>
            <a:ext cx="2276995" cy="1279372"/>
          </a:xfrm>
          <a:prstGeom prst="rect">
            <a:avLst/>
          </a:prstGeom>
          <a:noFill/>
          <a:ln>
            <a:noFill/>
          </a:ln>
        </p:spPr>
      </p:pic>
      <p:sp>
        <p:nvSpPr>
          <p:cNvPr id="11" name="Google Shape;189;p9">
            <a:extLst>
              <a:ext uri="{FF2B5EF4-FFF2-40B4-BE49-F238E27FC236}">
                <a16:creationId xmlns:a16="http://schemas.microsoft.com/office/drawing/2014/main" id="{9C0FBE6C-F847-C378-1A3B-CF6400E9F49E}"/>
              </a:ext>
            </a:extLst>
          </p:cNvPr>
          <p:cNvSpPr/>
          <p:nvPr/>
        </p:nvSpPr>
        <p:spPr>
          <a:xfrm>
            <a:off x="304968" y="2772943"/>
            <a:ext cx="11582063" cy="3288533"/>
          </a:xfrm>
          <a:prstGeom prst="rect">
            <a:avLst/>
          </a:prstGeom>
          <a:solidFill>
            <a:schemeClr val="lt2">
              <a:alpha val="60784"/>
            </a:schemeClr>
          </a:solidFill>
          <a:ln>
            <a:noFill/>
          </a:ln>
        </p:spPr>
        <p:txBody>
          <a:bodyPr spcFirstLastPara="1" wrap="square" lIns="64350" tIns="16325" rIns="64350" bIns="16325" anchor="t" anchorCtr="0">
            <a:noAutofit/>
          </a:bodyPr>
          <a:lstStyle/>
          <a:p>
            <a:pPr lvl="0" algn="just"/>
            <a:r>
              <a:rPr lang="fr-FR" sz="1200" b="1" dirty="0">
                <a:latin typeface="Marianne" panose="02000000000000000000" pitchFamily="50" charset="0"/>
                <a:ea typeface="Verdana"/>
                <a:cs typeface="Verdana"/>
                <a:sym typeface="Verdana"/>
              </a:rPr>
              <a:t>1/ En Estonie</a:t>
            </a:r>
            <a:r>
              <a:rPr lang="fr-FR" sz="1200" dirty="0">
                <a:latin typeface="Marianne" panose="02000000000000000000" pitchFamily="50" charset="0"/>
                <a:ea typeface="Verdana"/>
                <a:cs typeface="Verdana"/>
                <a:sym typeface="Verdana"/>
              </a:rPr>
              <a:t>, la participation à la mission LYNX, contribution française à la mission de l’OTAN, après une année de déploiement, est prolongée. Un sous groupement d’infanterie légère de montagne succède au mandat en cours. </a:t>
            </a:r>
          </a:p>
          <a:p>
            <a:pPr lvl="0" algn="just"/>
            <a:endParaRPr lang="fr-FR" sz="1200" dirty="0">
              <a:latin typeface="Marianne" panose="02000000000000000000" pitchFamily="50" charset="0"/>
              <a:ea typeface="Verdana"/>
              <a:cs typeface="Verdana"/>
              <a:sym typeface="Verdana"/>
            </a:endParaRPr>
          </a:p>
          <a:p>
            <a:pPr lvl="0" algn="just"/>
            <a:r>
              <a:rPr lang="fr-FR" sz="1200" dirty="0">
                <a:latin typeface="Marianne" panose="02000000000000000000" pitchFamily="50" charset="0"/>
                <a:ea typeface="Verdana"/>
                <a:cs typeface="Verdana"/>
                <a:sym typeface="Verdana"/>
              </a:rPr>
              <a:t>2/ </a:t>
            </a:r>
            <a:r>
              <a:rPr lang="fr-FR" sz="1200" b="1" dirty="0">
                <a:latin typeface="Marianne" panose="02000000000000000000" pitchFamily="50" charset="0"/>
                <a:ea typeface="Verdana"/>
                <a:cs typeface="Verdana"/>
                <a:sym typeface="Verdana"/>
              </a:rPr>
              <a:t>En Lituanie, </a:t>
            </a:r>
            <a:r>
              <a:rPr lang="fr-FR" sz="1200" dirty="0">
                <a:latin typeface="Marianne" panose="02000000000000000000" pitchFamily="50" charset="0"/>
                <a:ea typeface="Verdana"/>
                <a:cs typeface="Verdana"/>
                <a:sym typeface="Verdana"/>
              </a:rPr>
              <a:t>du 25 novembre 2022 à fin mars 2023, la France déploie un détachement de 4 Rafale de la Base aérienne de Mont-de-Marsan à Šiauliai (Lituanie). Ce déploiement intervient dans le cadre de la mission de police du ciel de l’OTAN.</a:t>
            </a:r>
          </a:p>
          <a:p>
            <a:pPr lvl="0" algn="just"/>
            <a:endParaRPr lang="fr-FR" sz="1200" dirty="0">
              <a:latin typeface="Marianne" panose="02000000000000000000" pitchFamily="50" charset="0"/>
              <a:ea typeface="Verdana"/>
              <a:cs typeface="Verdana"/>
              <a:sym typeface="Verdana"/>
            </a:endParaRPr>
          </a:p>
          <a:p>
            <a:pPr lvl="0" algn="just"/>
            <a:r>
              <a:rPr lang="fr-FR" sz="1200" dirty="0">
                <a:latin typeface="Marianne" panose="02000000000000000000" pitchFamily="50" charset="0"/>
                <a:ea typeface="Verdana"/>
                <a:cs typeface="Verdana"/>
                <a:sym typeface="Verdana"/>
              </a:rPr>
              <a:t>3/ </a:t>
            </a:r>
            <a:r>
              <a:rPr lang="fr-FR" sz="1200" b="1" dirty="0">
                <a:latin typeface="Marianne" panose="02000000000000000000" pitchFamily="50" charset="0"/>
                <a:ea typeface="Verdana"/>
                <a:cs typeface="Verdana"/>
                <a:sym typeface="Verdana"/>
              </a:rPr>
              <a:t>En Pologne</a:t>
            </a:r>
            <a:r>
              <a:rPr lang="fr-FR" sz="1200" dirty="0">
                <a:latin typeface="Marianne" panose="02000000000000000000" pitchFamily="50" charset="0"/>
                <a:ea typeface="Verdana"/>
                <a:cs typeface="Verdana"/>
                <a:sym typeface="Verdana"/>
              </a:rPr>
              <a:t>, les Armées contribuent aux missions de défense aérienne du flanc oriental de l’Alliance atlantique. Engagés à partir des bases de Mont-de-Marsan et d’Istres, les Rafale et ravitailleurs de l’Armée de l’Air et de l’Espace ont conduit des missions quotidiennes depuis le 24 février. Ces opérations aériennes de longue durée sont placées sous le contrôle opérationnel de l’OTAN.</a:t>
            </a:r>
          </a:p>
          <a:p>
            <a:pPr lvl="0" algn="just"/>
            <a:endParaRPr lang="fr-FR" sz="1200" dirty="0">
              <a:latin typeface="Marianne" panose="02000000000000000000" pitchFamily="50" charset="0"/>
              <a:ea typeface="Verdana"/>
              <a:cs typeface="Verdana"/>
              <a:sym typeface="Verdana"/>
            </a:endParaRPr>
          </a:p>
          <a:p>
            <a:pPr lvl="0" algn="just"/>
            <a:r>
              <a:rPr lang="fr-FR" sz="1200" dirty="0">
                <a:latin typeface="Marianne" panose="02000000000000000000" pitchFamily="50" charset="0"/>
                <a:ea typeface="Verdana"/>
                <a:cs typeface="Verdana"/>
                <a:sym typeface="Verdana"/>
              </a:rPr>
              <a:t>4/ </a:t>
            </a:r>
            <a:r>
              <a:rPr lang="fr-FR" sz="1200" b="1" dirty="0">
                <a:latin typeface="Marianne" panose="02000000000000000000" pitchFamily="50" charset="0"/>
                <a:ea typeface="Verdana"/>
                <a:cs typeface="Verdana"/>
                <a:sym typeface="Verdana"/>
              </a:rPr>
              <a:t>En Roumanie, </a:t>
            </a:r>
            <a:r>
              <a:rPr lang="fr-FR" sz="1200" dirty="0">
                <a:latin typeface="Marianne" panose="02000000000000000000" pitchFamily="50" charset="0"/>
                <a:ea typeface="Verdana"/>
                <a:cs typeface="Verdana"/>
                <a:sym typeface="Verdana"/>
              </a:rPr>
              <a:t>les armées ont déployé, le 28 février, le bataillon « fer de lance » de la Force de réaction rapide de l’OTAN dans le cadre de la mission AIGLE. Sa mise en place a permis de déployer en quelques jours une force de plus de 500 militaires. Depuis le 16 mai 2022, les armées françaises déploient également le système de défense sol-air de dernière génération MAMBA, et son Centre de management de la défense dans la 3e dimension (CMD 3D) en Roumanie. </a:t>
            </a:r>
          </a:p>
          <a:p>
            <a:pPr lvl="0" algn="just"/>
            <a:endParaRPr lang="fr-FR" sz="1200" dirty="0">
              <a:latin typeface="Marianne" panose="02000000000000000000" pitchFamily="50" charset="0"/>
              <a:ea typeface="Verdana"/>
              <a:cs typeface="Verdana"/>
              <a:sym typeface="Verdana"/>
            </a:endParaRPr>
          </a:p>
          <a:p>
            <a:pPr lvl="0" algn="just"/>
            <a:r>
              <a:rPr lang="fr-FR" sz="1200" dirty="0">
                <a:latin typeface="Marianne" panose="02000000000000000000" pitchFamily="50" charset="0"/>
                <a:ea typeface="Verdana"/>
                <a:cs typeface="Verdana"/>
                <a:sym typeface="Verdana"/>
              </a:rPr>
              <a:t>5/ </a:t>
            </a:r>
            <a:r>
              <a:rPr lang="fr-FR" sz="1200" b="1" dirty="0">
                <a:latin typeface="Marianne" panose="02000000000000000000" pitchFamily="50" charset="0"/>
                <a:ea typeface="Verdana"/>
                <a:cs typeface="Verdana"/>
                <a:sym typeface="Verdana"/>
              </a:rPr>
              <a:t>En mer, </a:t>
            </a:r>
            <a:r>
              <a:rPr lang="fr-FR" sz="1200" dirty="0">
                <a:latin typeface="Marianne" panose="02000000000000000000" pitchFamily="50" charset="0"/>
                <a:ea typeface="Verdana"/>
                <a:cs typeface="Verdana"/>
                <a:sym typeface="Verdana"/>
              </a:rPr>
              <a:t>déployé en Méditerranée du 1er février au 7 avril 2022 dans le cadre de la mission CLEMENCEAU 22, le Groupe aéronaval (GAN) a été repositionné le 3 mars 2022 en Méditerranée centrale pour renforcer la posture dissuasive et défensive de l’OTAN sur le flanc est de l’Europe. </a:t>
            </a:r>
            <a:endParaRPr sz="1200" dirty="0">
              <a:latin typeface="Marianne" panose="02000000000000000000" pitchFamily="50" charset="0"/>
            </a:endParaRPr>
          </a:p>
        </p:txBody>
      </p:sp>
    </p:spTree>
    <p:extLst>
      <p:ext uri="{BB962C8B-B14F-4D97-AF65-F5344CB8AC3E}">
        <p14:creationId xmlns:p14="http://schemas.microsoft.com/office/powerpoint/2010/main" val="251740167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576763" y="-2757237"/>
            <a:ext cx="7038474" cy="12192000"/>
          </a:xfrm>
          <a:prstGeom prst="rect">
            <a:avLst/>
          </a:prstGeom>
          <a:noFill/>
        </p:spPr>
      </p:pic>
      <p:sp>
        <p:nvSpPr>
          <p:cNvPr id="13" name="Titre 1"/>
          <p:cNvSpPr txBox="1">
            <a:spLocks/>
          </p:cNvSpPr>
          <p:nvPr/>
        </p:nvSpPr>
        <p:spPr>
          <a:xfrm>
            <a:off x="851428" y="129258"/>
            <a:ext cx="7407968"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4. Focus sur le flanc Est de </a:t>
            </a:r>
            <a:r>
              <a:rPr lang="fr-FR" sz="2800" b="1" dirty="0" smtClean="0">
                <a:effectLst>
                  <a:outerShdw blurRad="38100" dist="38100" dir="2700000" algn="tl">
                    <a:srgbClr val="000000">
                      <a:alpha val="43137"/>
                    </a:srgbClr>
                  </a:outerShdw>
                </a:effectLst>
                <a:latin typeface="Marianne" panose="02000000000000000000" pitchFamily="50" charset="0"/>
              </a:rPr>
              <a:t>l’Europe (2/2) </a:t>
            </a:r>
            <a:endParaRPr lang="fr-FR" sz="2800" b="1" dirty="0">
              <a:effectLst>
                <a:outerShdw blurRad="38100" dist="38100" dir="2700000" algn="tl">
                  <a:srgbClr val="000000">
                    <a:alpha val="43137"/>
                  </a:srgbClr>
                </a:outerShdw>
              </a:effectLst>
              <a:latin typeface="Marianne" panose="02000000000000000000" pitchFamily="50" charset="0"/>
            </a:endParaRP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162159"/>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15980" y="954380"/>
            <a:ext cx="9179662" cy="5163561"/>
          </a:xfrm>
          <a:prstGeom prst="rect">
            <a:avLst/>
          </a:prstGeom>
        </p:spPr>
      </p:pic>
    </p:spTree>
    <p:extLst>
      <p:ext uri="{BB962C8B-B14F-4D97-AF65-F5344CB8AC3E}">
        <p14:creationId xmlns:p14="http://schemas.microsoft.com/office/powerpoint/2010/main" val="376212086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576763" y="-2757237"/>
            <a:ext cx="7038474" cy="12192000"/>
          </a:xfrm>
          <a:prstGeom prst="rect">
            <a:avLst/>
          </a:prstGeom>
          <a:noFill/>
        </p:spPr>
      </p:pic>
      <p:sp>
        <p:nvSpPr>
          <p:cNvPr id="13" name="Titre 1"/>
          <p:cNvSpPr txBox="1">
            <a:spLocks/>
          </p:cNvSpPr>
          <p:nvPr/>
        </p:nvSpPr>
        <p:spPr>
          <a:xfrm>
            <a:off x="851428" y="234130"/>
            <a:ext cx="7407968"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5. Focus sur l’opération Chammal</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175;p8">
            <a:extLst>
              <a:ext uri="{FF2B5EF4-FFF2-40B4-BE49-F238E27FC236}">
                <a16:creationId xmlns:a16="http://schemas.microsoft.com/office/drawing/2014/main" id="{7F904839-ECF2-85F5-DC79-6393A05E6507}"/>
              </a:ext>
            </a:extLst>
          </p:cNvPr>
          <p:cNvSpPr/>
          <p:nvPr/>
        </p:nvSpPr>
        <p:spPr>
          <a:xfrm>
            <a:off x="374917" y="1054447"/>
            <a:ext cx="6929820" cy="1098217"/>
          </a:xfrm>
          <a:prstGeom prst="rect">
            <a:avLst/>
          </a:prstGeom>
          <a:solidFill>
            <a:schemeClr val="lt2">
              <a:alpha val="60784"/>
            </a:schemeClr>
          </a:solidFill>
          <a:ln>
            <a:noFill/>
          </a:ln>
        </p:spPr>
        <p:txBody>
          <a:bodyPr spcFirstLastPara="1" wrap="square" lIns="64350" tIns="16325" rIns="64350" bIns="16325" anchor="t" anchorCtr="0">
            <a:noAutofit/>
          </a:bodyPr>
          <a:lstStyle/>
          <a:p>
            <a:pPr lvl="0" algn="just"/>
            <a:r>
              <a:rPr lang="fr-FR" sz="1200" dirty="0">
                <a:solidFill>
                  <a:srgbClr val="012524"/>
                </a:solidFill>
                <a:latin typeface="Marianne" panose="02000000000000000000" pitchFamily="50" charset="0"/>
                <a:ea typeface="Verdana"/>
                <a:cs typeface="Verdana"/>
                <a:sym typeface="Verdana"/>
              </a:rPr>
              <a:t>Lancée le 19 septembre 2014, l’opération </a:t>
            </a:r>
            <a:r>
              <a:rPr lang="fr-FR" sz="1200" b="1" dirty="0">
                <a:solidFill>
                  <a:srgbClr val="012524"/>
                </a:solidFill>
                <a:latin typeface="Marianne" panose="02000000000000000000" pitchFamily="50" charset="0"/>
                <a:ea typeface="Verdana"/>
                <a:cs typeface="Verdana"/>
                <a:sym typeface="Verdana"/>
              </a:rPr>
              <a:t>CHAMMAL</a:t>
            </a:r>
            <a:r>
              <a:rPr lang="fr-FR" sz="1200" dirty="0">
                <a:solidFill>
                  <a:srgbClr val="012524"/>
                </a:solidFill>
                <a:latin typeface="Marianne" panose="02000000000000000000" pitchFamily="50" charset="0"/>
                <a:ea typeface="Verdana"/>
                <a:cs typeface="Verdana"/>
                <a:sym typeface="Verdana"/>
              </a:rPr>
              <a:t> représente le volet français de l’opération internationale INHERENT RESOLVE rassemblant 80 pays et 5 organisations internationales. CHAMMAL apporte un soutien militaire aux forces irakiennes engagées dans la lutte contre </a:t>
            </a:r>
            <a:r>
              <a:rPr lang="fr-FR" sz="1200" dirty="0" err="1">
                <a:solidFill>
                  <a:srgbClr val="012524"/>
                </a:solidFill>
                <a:latin typeface="Marianne" panose="02000000000000000000" pitchFamily="50" charset="0"/>
                <a:ea typeface="Verdana"/>
                <a:cs typeface="Verdana"/>
                <a:sym typeface="Verdana"/>
              </a:rPr>
              <a:t>Daech</a:t>
            </a:r>
            <a:r>
              <a:rPr lang="fr-FR" sz="1200" dirty="0">
                <a:solidFill>
                  <a:srgbClr val="012524"/>
                </a:solidFill>
                <a:latin typeface="Marianne" panose="02000000000000000000" pitchFamily="50" charset="0"/>
                <a:ea typeface="Verdana"/>
                <a:cs typeface="Verdana"/>
                <a:sym typeface="Verdana"/>
              </a:rPr>
              <a:t>. En parallèle, les activités d’accompagnement et de conseil de la Coalition internationale visent à permettre aux autorités politiques et militaires irakiennes d’assurer seules la sécurité de leur pays.</a:t>
            </a:r>
            <a:endParaRPr sz="1200" dirty="0">
              <a:solidFill>
                <a:srgbClr val="012524"/>
              </a:solidFill>
              <a:latin typeface="Marianne" panose="02000000000000000000" pitchFamily="50" charset="0"/>
            </a:endParaRPr>
          </a:p>
        </p:txBody>
      </p:sp>
      <p:pic>
        <p:nvPicPr>
          <p:cNvPr id="7" name="Google Shape;176;p8">
            <a:extLst>
              <a:ext uri="{FF2B5EF4-FFF2-40B4-BE49-F238E27FC236}">
                <a16:creationId xmlns:a16="http://schemas.microsoft.com/office/drawing/2014/main" id="{A0745573-F2DB-B554-B196-8E914519BFA1}"/>
              </a:ext>
            </a:extLst>
          </p:cNvPr>
          <p:cNvPicPr preferRelativeResize="0"/>
          <p:nvPr/>
        </p:nvPicPr>
        <p:blipFill rotWithShape="1">
          <a:blip r:embed="rId4">
            <a:alphaModFix/>
          </a:blip>
          <a:srcRect/>
          <a:stretch/>
        </p:blipFill>
        <p:spPr>
          <a:xfrm>
            <a:off x="7679654" y="1132851"/>
            <a:ext cx="3964887" cy="2227746"/>
          </a:xfrm>
          <a:prstGeom prst="rect">
            <a:avLst/>
          </a:prstGeom>
          <a:noFill/>
          <a:ln>
            <a:noFill/>
          </a:ln>
        </p:spPr>
      </p:pic>
      <p:sp>
        <p:nvSpPr>
          <p:cNvPr id="8" name="Google Shape;178;p8">
            <a:extLst>
              <a:ext uri="{FF2B5EF4-FFF2-40B4-BE49-F238E27FC236}">
                <a16:creationId xmlns:a16="http://schemas.microsoft.com/office/drawing/2014/main" id="{00BE5250-6925-3AA9-90CD-28E75C6D4A23}"/>
              </a:ext>
            </a:extLst>
          </p:cNvPr>
          <p:cNvSpPr txBox="1"/>
          <p:nvPr/>
        </p:nvSpPr>
        <p:spPr>
          <a:xfrm>
            <a:off x="7679654" y="3600291"/>
            <a:ext cx="3883152" cy="2525246"/>
          </a:xfrm>
          <a:prstGeom prst="rect">
            <a:avLst/>
          </a:prstGeom>
          <a:solidFill>
            <a:schemeClr val="lt2">
              <a:alpha val="60784"/>
            </a:schemeClr>
          </a:solidFill>
          <a:ln>
            <a:noFill/>
          </a:ln>
        </p:spPr>
        <p:txBody>
          <a:bodyPr spcFirstLastPara="1" wrap="square" lIns="64350" tIns="16325" rIns="64350" bIns="16325" anchor="t" anchorCtr="0">
            <a:noAutofit/>
          </a:bodyPr>
          <a:lstStyle/>
          <a:p>
            <a:pPr marL="0" marR="0" lvl="0" indent="0" algn="just" rtl="0">
              <a:spcBef>
                <a:spcPts val="0"/>
              </a:spcBef>
              <a:spcAft>
                <a:spcPts val="0"/>
              </a:spcAft>
              <a:buNone/>
            </a:pPr>
            <a:r>
              <a:rPr lang="fr-FR" sz="1200" b="1" dirty="0">
                <a:solidFill>
                  <a:srgbClr val="012524"/>
                </a:solidFill>
                <a:latin typeface="Marianne" panose="02000000000000000000" pitchFamily="50" charset="0"/>
                <a:ea typeface="Verdana"/>
                <a:cs typeface="Verdana"/>
                <a:sym typeface="Verdana"/>
              </a:rPr>
              <a:t>Pour approfondir :</a:t>
            </a:r>
            <a:endParaRPr sz="1200" dirty="0">
              <a:solidFill>
                <a:srgbClr val="012524"/>
              </a:solidFill>
              <a:latin typeface="Marianne" panose="02000000000000000000" pitchFamily="50" charset="0"/>
            </a:endParaRPr>
          </a:p>
          <a:p>
            <a:pPr marL="0" marR="0" lvl="0" indent="0" algn="just" rtl="0">
              <a:spcBef>
                <a:spcPts val="358"/>
              </a:spcBef>
              <a:spcAft>
                <a:spcPts val="0"/>
              </a:spcAft>
              <a:buNone/>
            </a:pPr>
            <a:endParaRPr sz="1200" b="1" dirty="0">
              <a:solidFill>
                <a:srgbClr val="012524"/>
              </a:solidFill>
              <a:latin typeface="Marianne" panose="02000000000000000000" pitchFamily="50" charset="0"/>
              <a:ea typeface="Verdana"/>
              <a:cs typeface="Verdana"/>
              <a:sym typeface="Verdana"/>
            </a:endParaRPr>
          </a:p>
          <a:p>
            <a:pPr marL="0" marR="0" lvl="0" indent="0" algn="just" rtl="0">
              <a:spcBef>
                <a:spcPts val="358"/>
              </a:spcBef>
              <a:spcAft>
                <a:spcPts val="0"/>
              </a:spcAft>
              <a:buNone/>
            </a:pPr>
            <a:r>
              <a:rPr lang="fr-FR" sz="1200" dirty="0">
                <a:solidFill>
                  <a:srgbClr val="012524"/>
                </a:solidFill>
                <a:latin typeface="Marianne" panose="02000000000000000000" pitchFamily="50" charset="0"/>
                <a:ea typeface="Verdana"/>
                <a:cs typeface="Verdana"/>
                <a:sym typeface="Verdana"/>
              </a:rPr>
              <a:t>Entretien avec le colonel Arnaud, commandant la base aérienne projetée en Jordanie. </a:t>
            </a:r>
            <a:endParaRPr sz="1200" dirty="0">
              <a:solidFill>
                <a:srgbClr val="012524"/>
              </a:solidFill>
              <a:latin typeface="Marianne" panose="02000000000000000000" pitchFamily="50" charset="0"/>
            </a:endParaRPr>
          </a:p>
          <a:p>
            <a:pPr marL="0" marR="0" lvl="0" indent="0" algn="just" rtl="0">
              <a:spcBef>
                <a:spcPts val="358"/>
              </a:spcBef>
              <a:spcAft>
                <a:spcPts val="0"/>
              </a:spcAft>
              <a:buNone/>
            </a:pPr>
            <a:r>
              <a:rPr lang="fr-FR" sz="1200" dirty="0">
                <a:solidFill>
                  <a:srgbClr val="012524"/>
                </a:solidFill>
                <a:latin typeface="Marianne" panose="02000000000000000000" pitchFamily="50" charset="0"/>
                <a:ea typeface="Verdana"/>
                <a:cs typeface="Verdana"/>
                <a:sym typeface="Verdana"/>
              </a:rPr>
              <a:t>À regarder </a:t>
            </a:r>
            <a:r>
              <a:rPr lang="fr-FR" sz="1200" u="sng" dirty="0">
                <a:solidFill>
                  <a:srgbClr val="0070C0"/>
                </a:solidFill>
                <a:latin typeface="Marianne" panose="02000000000000000000" pitchFamily="50" charset="0"/>
                <a:ea typeface="Verdana"/>
                <a:cs typeface="Verdana"/>
                <a:sym typeface="Verdana"/>
                <a:hlinkClick r:id="rId5">
                  <a:extLst>
                    <a:ext uri="{A12FA001-AC4F-418D-AE19-62706E023703}">
                      <ahyp:hlinkClr xmlns:ahyp="http://schemas.microsoft.com/office/drawing/2018/hyperlinkcolor" xmlns="" val="tx"/>
                    </a:ext>
                  </a:extLst>
                </a:hlinkClick>
              </a:rPr>
              <a:t>ici</a:t>
            </a:r>
            <a:endParaRPr sz="1200" b="1" u="sng" dirty="0">
              <a:solidFill>
                <a:srgbClr val="0070C0"/>
              </a:solidFill>
              <a:latin typeface="Marianne" panose="02000000000000000000" pitchFamily="50" charset="0"/>
              <a:ea typeface="Verdana"/>
              <a:cs typeface="Verdana"/>
              <a:sym typeface="Verdana"/>
            </a:endParaRPr>
          </a:p>
          <a:p>
            <a:pPr marL="0" marR="0" lvl="0" indent="0" algn="just" rtl="0">
              <a:spcBef>
                <a:spcPts val="358"/>
              </a:spcBef>
              <a:spcAft>
                <a:spcPts val="0"/>
              </a:spcAft>
              <a:buNone/>
            </a:pPr>
            <a:endParaRPr sz="1200" dirty="0">
              <a:solidFill>
                <a:srgbClr val="012524"/>
              </a:solidFill>
              <a:latin typeface="Marianne" panose="02000000000000000000" pitchFamily="50" charset="0"/>
              <a:ea typeface="Verdana"/>
              <a:cs typeface="Verdana"/>
              <a:sym typeface="Verdana"/>
            </a:endParaRPr>
          </a:p>
        </p:txBody>
      </p:sp>
      <p:pic>
        <p:nvPicPr>
          <p:cNvPr id="14" name="Google Shape;179;p8">
            <a:extLst>
              <a:ext uri="{FF2B5EF4-FFF2-40B4-BE49-F238E27FC236}">
                <a16:creationId xmlns:a16="http://schemas.microsoft.com/office/drawing/2014/main" id="{2655C505-8602-1CE4-85B5-16335A976D2A}"/>
              </a:ext>
            </a:extLst>
          </p:cNvPr>
          <p:cNvPicPr preferRelativeResize="0"/>
          <p:nvPr/>
        </p:nvPicPr>
        <p:blipFill rotWithShape="1">
          <a:blip r:embed="rId6">
            <a:alphaModFix/>
          </a:blip>
          <a:srcRect l="961" t="39824" r="25474" b="12961"/>
          <a:stretch/>
        </p:blipFill>
        <p:spPr>
          <a:xfrm>
            <a:off x="9201752" y="4571999"/>
            <a:ext cx="2137238" cy="1393257"/>
          </a:xfrm>
          <a:prstGeom prst="rect">
            <a:avLst/>
          </a:prstGeom>
          <a:noFill/>
          <a:ln>
            <a:noFill/>
          </a:ln>
        </p:spPr>
      </p:pic>
      <p:pic>
        <p:nvPicPr>
          <p:cNvPr id="15" name="Image 14">
            <a:extLst>
              <a:ext uri="{FF2B5EF4-FFF2-40B4-BE49-F238E27FC236}">
                <a16:creationId xmlns:a16="http://schemas.microsoft.com/office/drawing/2014/main" id="{53DB4C88-9519-F56E-CE70-4E45AA53095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4832" y="2524294"/>
            <a:ext cx="6929820" cy="3896284"/>
          </a:xfrm>
          <a:prstGeom prst="rect">
            <a:avLst/>
          </a:prstGeom>
        </p:spPr>
      </p:pic>
      <p:sp>
        <p:nvSpPr>
          <p:cNvPr id="16" name="Google Shape;93;p1">
            <a:extLst>
              <a:ext uri="{FF2B5EF4-FFF2-40B4-BE49-F238E27FC236}">
                <a16:creationId xmlns:a16="http://schemas.microsoft.com/office/drawing/2014/main" id="{76A36D84-033E-D00C-60C7-82602958D070}"/>
              </a:ext>
            </a:extLst>
          </p:cNvPr>
          <p:cNvSpPr txBox="1">
            <a:spLocks/>
          </p:cNvSpPr>
          <p:nvPr/>
        </p:nvSpPr>
        <p:spPr>
          <a:xfrm>
            <a:off x="11831832" y="6712971"/>
            <a:ext cx="360168"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fr-FR" smtClean="0"/>
              <a:pPr/>
              <a:t>75</a:t>
            </a:fld>
            <a:endParaRPr lang="fr-FR"/>
          </a:p>
        </p:txBody>
      </p:sp>
      <p:sp>
        <p:nvSpPr>
          <p:cNvPr id="17" name="Rectangle 16">
            <a:extLst>
              <a:ext uri="{FF2B5EF4-FFF2-40B4-BE49-F238E27FC236}">
                <a16:creationId xmlns:a16="http://schemas.microsoft.com/office/drawing/2014/main" id="{02633E6A-1578-8D45-D354-10A81EADF74F}"/>
              </a:ext>
            </a:extLst>
          </p:cNvPr>
          <p:cNvSpPr/>
          <p:nvPr/>
        </p:nvSpPr>
        <p:spPr>
          <a:xfrm rot="5400000">
            <a:off x="1861066" y="924180"/>
            <a:ext cx="4125759" cy="7102847"/>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478454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576763" y="-2750850"/>
            <a:ext cx="7038474" cy="12192000"/>
          </a:xfrm>
          <a:prstGeom prst="rect">
            <a:avLst/>
          </a:prstGeom>
          <a:noFill/>
        </p:spPr>
      </p:pic>
      <p:sp>
        <p:nvSpPr>
          <p:cNvPr id="13" name="Titre 1"/>
          <p:cNvSpPr txBox="1">
            <a:spLocks/>
          </p:cNvSpPr>
          <p:nvPr/>
        </p:nvSpPr>
        <p:spPr>
          <a:xfrm>
            <a:off x="851428" y="212925"/>
            <a:ext cx="7407968"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6. Territoire national : focus Sentinelle</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Google Shape;93;p1">
            <a:extLst>
              <a:ext uri="{FF2B5EF4-FFF2-40B4-BE49-F238E27FC236}">
                <a16:creationId xmlns:a16="http://schemas.microsoft.com/office/drawing/2014/main" id="{76A36D84-033E-D00C-60C7-82602958D070}"/>
              </a:ext>
            </a:extLst>
          </p:cNvPr>
          <p:cNvSpPr txBox="1">
            <a:spLocks/>
          </p:cNvSpPr>
          <p:nvPr/>
        </p:nvSpPr>
        <p:spPr>
          <a:xfrm>
            <a:off x="11831832" y="6712971"/>
            <a:ext cx="360168"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fr-FR" sz="1200" b="0" i="0" u="none" strike="noStrike" kern="1200" cap="none" spc="0" normalizeH="0" baseline="0" noProof="0" smtClean="0">
                <a:ln>
                  <a:noFill/>
                </a:ln>
                <a:solidFill>
                  <a:prstClr val="white"/>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76</a:t>
            </a:fld>
            <a:endParaRPr kumimoji="0" lang="fr-FR" sz="1200" b="0" i="0" u="none" strike="noStrike" kern="1200" cap="none" spc="0" normalizeH="0" baseline="0" noProof="0">
              <a:ln>
                <a:noFill/>
              </a:ln>
              <a:solidFill>
                <a:prstClr val="white"/>
              </a:solidFill>
              <a:effectLst/>
              <a:uLnTx/>
              <a:uFillTx/>
              <a:latin typeface="Calibri"/>
              <a:cs typeface="Calibri"/>
              <a:sym typeface="Calibri"/>
            </a:endParaRPr>
          </a:p>
        </p:txBody>
      </p:sp>
      <p:sp>
        <p:nvSpPr>
          <p:cNvPr id="2" name="Google Shape;204;p10">
            <a:extLst>
              <a:ext uri="{FF2B5EF4-FFF2-40B4-BE49-F238E27FC236}">
                <a16:creationId xmlns:a16="http://schemas.microsoft.com/office/drawing/2014/main" id="{278A2B5D-76F6-38C0-C2AD-FE49659EF29F}"/>
              </a:ext>
            </a:extLst>
          </p:cNvPr>
          <p:cNvSpPr/>
          <p:nvPr/>
        </p:nvSpPr>
        <p:spPr>
          <a:xfrm>
            <a:off x="291014" y="1147477"/>
            <a:ext cx="7813833" cy="986861"/>
          </a:xfrm>
          <a:prstGeom prst="rect">
            <a:avLst/>
          </a:prstGeom>
          <a:solidFill>
            <a:schemeClr val="lt2">
              <a:alpha val="60784"/>
            </a:schemeClr>
          </a:solidFill>
          <a:ln>
            <a:noFill/>
          </a:ln>
        </p:spPr>
        <p:txBody>
          <a:bodyPr spcFirstLastPara="1" wrap="square" lIns="64350" tIns="16325" rIns="64350" bIns="16325" anchor="t" anchorCtr="0">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Les risques liés à la saturation des forces de sécurité intérieures restent latents, ils accroissent la volonté de recours à l’armée et portent la menace d’une permanence généralisée hors des situations d’urgence.</a:t>
            </a:r>
            <a:endParaRPr kumimoji="0" sz="1200" b="0" i="0" u="none" strike="noStrike" kern="1200" cap="none" spc="0" normalizeH="0" baseline="0" noProof="0" dirty="0">
              <a:ln>
                <a:noFill/>
              </a:ln>
              <a:solidFill>
                <a:prstClr val="black"/>
              </a:solidFill>
              <a:effectLst/>
              <a:uLnTx/>
              <a:uFillTx/>
              <a:latin typeface="Marianne" panose="02000000000000000000" pitchFamily="50" charset="0"/>
            </a:endParaRPr>
          </a:p>
          <a:p>
            <a:pPr marL="0" marR="0" lvl="0" indent="0" defTabSz="914400" rtl="0" eaLnBrk="1" fontAlgn="auto" latinLnBrk="0" hangingPunct="1">
              <a:lnSpc>
                <a:spcPct val="100000"/>
              </a:lnSpc>
              <a:spcBef>
                <a:spcPts val="358"/>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Dans le cadre de l'opération </a:t>
            </a:r>
            <a:r>
              <a:rPr kumimoji="0" lang="fr-FR" sz="1200" b="1"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SENTINELLE</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 lancée en janvier </a:t>
            </a:r>
            <a:r>
              <a:rPr kumimoji="0" lang="fr-FR" sz="1200" b="0" i="0" u="none" strike="noStrike" kern="1200" cap="none" spc="0" normalizeH="0" baseline="0" noProof="0" dirty="0" smtClean="0">
                <a:ln>
                  <a:noFill/>
                </a:ln>
                <a:solidFill>
                  <a:prstClr val="black"/>
                </a:solidFill>
                <a:effectLst/>
                <a:uLnTx/>
                <a:uFillTx/>
                <a:latin typeface="Marianne" panose="02000000000000000000" pitchFamily="50" charset="0"/>
                <a:ea typeface="Verdana"/>
                <a:cs typeface="Verdana"/>
                <a:sym typeface="Verdana"/>
              </a:rPr>
              <a:t>2015 à la suite des attentats de Charlie Hebdo de janvier, </a:t>
            </a:r>
            <a:r>
              <a:rPr kumimoji="0" lang="fr-FR" sz="1200" b="1"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10 000 soldats </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(dont 3000 en réserve) sont engagés sur le territoire national pour défendre et protéger les Français.</a:t>
            </a:r>
            <a:endParaRPr kumimoji="0" sz="1200" b="0" i="0" u="none" strike="noStrike" kern="1200" cap="none" spc="0" normalizeH="0" baseline="0" noProof="0" dirty="0">
              <a:ln>
                <a:noFill/>
              </a:ln>
              <a:solidFill>
                <a:prstClr val="black"/>
              </a:solidFill>
              <a:effectLst/>
              <a:uLnTx/>
              <a:uFillTx/>
              <a:latin typeface="Marianne" panose="02000000000000000000" pitchFamily="50" charset="0"/>
            </a:endParaRPr>
          </a:p>
          <a:p>
            <a:pPr marL="0" marR="0" lvl="0" indent="0" defTabSz="914400" rtl="0" eaLnBrk="1" fontAlgn="auto" latinLnBrk="0" hangingPunct="1">
              <a:lnSpc>
                <a:spcPct val="100000"/>
              </a:lnSpc>
              <a:spcBef>
                <a:spcPts val="358"/>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endParaRPr>
          </a:p>
        </p:txBody>
      </p:sp>
      <p:pic>
        <p:nvPicPr>
          <p:cNvPr id="3" name="Google Shape;205;p10" descr="Présentation_SENTINELLE">
            <a:extLst>
              <a:ext uri="{FF2B5EF4-FFF2-40B4-BE49-F238E27FC236}">
                <a16:creationId xmlns:a16="http://schemas.microsoft.com/office/drawing/2014/main" id="{194FAA67-5744-1080-8F88-2CD87038EF54}"/>
              </a:ext>
            </a:extLst>
          </p:cNvPr>
          <p:cNvPicPr preferRelativeResize="0"/>
          <p:nvPr/>
        </p:nvPicPr>
        <p:blipFill rotWithShape="1">
          <a:blip r:embed="rId4">
            <a:alphaModFix/>
          </a:blip>
          <a:srcRect/>
          <a:stretch/>
        </p:blipFill>
        <p:spPr>
          <a:xfrm>
            <a:off x="8259396" y="1115327"/>
            <a:ext cx="3438177" cy="1931804"/>
          </a:xfrm>
          <a:prstGeom prst="rect">
            <a:avLst/>
          </a:prstGeom>
          <a:noFill/>
          <a:ln>
            <a:noFill/>
          </a:ln>
        </p:spPr>
      </p:pic>
      <p:sp>
        <p:nvSpPr>
          <p:cNvPr id="4" name="Google Shape;207;p10">
            <a:extLst>
              <a:ext uri="{FF2B5EF4-FFF2-40B4-BE49-F238E27FC236}">
                <a16:creationId xmlns:a16="http://schemas.microsoft.com/office/drawing/2014/main" id="{9FE2C590-CF75-C109-A066-7668A6BA9682}"/>
              </a:ext>
            </a:extLst>
          </p:cNvPr>
          <p:cNvSpPr txBox="1"/>
          <p:nvPr/>
        </p:nvSpPr>
        <p:spPr>
          <a:xfrm>
            <a:off x="8104847" y="3562565"/>
            <a:ext cx="3948607" cy="3004490"/>
          </a:xfrm>
          <a:prstGeom prst="rect">
            <a:avLst/>
          </a:prstGeom>
          <a:solidFill>
            <a:schemeClr val="lt2">
              <a:alpha val="60784"/>
            </a:schemeClr>
          </a:solidFill>
          <a:ln>
            <a:noFill/>
          </a:ln>
        </p:spPr>
        <p:txBody>
          <a:bodyPr spcFirstLastPara="1" wrap="square" lIns="64350" tIns="16325" rIns="64350" bIns="16325" anchor="t"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Pour approfondir :</a:t>
            </a:r>
            <a:endParaRPr kumimoji="0" sz="1200" b="0" i="0" u="none" strike="noStrike" kern="1200" cap="none" spc="0" normalizeH="0" baseline="0" noProof="0" dirty="0">
              <a:ln>
                <a:noFill/>
              </a:ln>
              <a:solidFill>
                <a:prstClr val="black"/>
              </a:solidFill>
              <a:effectLst/>
              <a:uLnTx/>
              <a:uFillTx/>
              <a:latin typeface="Marianne" panose="02000000000000000000" pitchFamily="50" charset="0"/>
            </a:endParaRPr>
          </a:p>
          <a:p>
            <a:pPr marL="0" marR="0" lvl="0" indent="0" algn="just" defTabSz="914400" rtl="0" eaLnBrk="1" fontAlgn="auto" latinLnBrk="0" hangingPunct="1">
              <a:lnSpc>
                <a:spcPct val="100000"/>
              </a:lnSpc>
              <a:spcBef>
                <a:spcPts val="358"/>
              </a:spcBef>
              <a:spcAft>
                <a:spcPts val="0"/>
              </a:spcAft>
              <a:buClrTx/>
              <a:buSzTx/>
              <a:buFontTx/>
              <a:buNone/>
              <a:tabLst/>
              <a:defRPr/>
            </a:pPr>
            <a:endParaRPr kumimoji="0" sz="1200" b="1"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endParaRPr>
          </a:p>
          <a:p>
            <a:pPr marL="0" marR="0" lvl="0" indent="0" algn="just" defTabSz="914400" rtl="0" eaLnBrk="1" fontAlgn="auto" latinLnBrk="0" hangingPunct="1">
              <a:lnSpc>
                <a:spcPct val="100000"/>
              </a:lnSpc>
              <a:spcBef>
                <a:spcPts val="358"/>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Au plus près des Français, les soldats de l’armée de Terre mobilisés sur l’opération Sentinelle veillent et protègent au quotidien contre la menace terroriste. </a:t>
            </a:r>
            <a:endParaRPr kumimoji="0" sz="1200" b="0" i="0" u="none" strike="noStrike" kern="1200" cap="none" spc="0" normalizeH="0" baseline="0" noProof="0" dirty="0">
              <a:ln>
                <a:noFill/>
              </a:ln>
              <a:solidFill>
                <a:prstClr val="black"/>
              </a:solidFill>
              <a:effectLst/>
              <a:uLnTx/>
              <a:uFillTx/>
              <a:latin typeface="Marianne" panose="02000000000000000000" pitchFamily="50" charset="0"/>
            </a:endParaRPr>
          </a:p>
          <a:p>
            <a:pPr marL="0" marR="0" lvl="0" indent="0" algn="just" defTabSz="914400" rtl="0" eaLnBrk="1" fontAlgn="auto" latinLnBrk="0" hangingPunct="1">
              <a:lnSpc>
                <a:spcPct val="100000"/>
              </a:lnSpc>
              <a:spcBef>
                <a:spcPts val="358"/>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À regarder </a:t>
            </a:r>
            <a:r>
              <a:rPr kumimoji="0" lang="fr-FR" sz="1200" b="0" i="0" u="none" strike="noStrike" kern="1200" cap="none" spc="0" normalizeH="0" baseline="0" noProof="0" dirty="0">
                <a:ln>
                  <a:noFill/>
                </a:ln>
                <a:solidFill>
                  <a:srgbClr val="0070C0"/>
                </a:solidFill>
                <a:effectLst/>
                <a:uLnTx/>
                <a:uFillTx/>
                <a:latin typeface="Marianne" panose="02000000000000000000" pitchFamily="50" charset="0"/>
                <a:ea typeface="Verdana"/>
                <a:cs typeface="Verdana"/>
                <a:sym typeface="Verdana"/>
                <a:hlinkClick r:id="rId5">
                  <a:extLst>
                    <a:ext uri="{A12FA001-AC4F-418D-AE19-62706E023703}">
                      <ahyp:hlinkClr xmlns:ahyp="http://schemas.microsoft.com/office/drawing/2018/hyperlinkcolor" xmlns="" val="tx"/>
                    </a:ext>
                  </a:extLst>
                </a:hlinkClick>
              </a:rPr>
              <a:t>ici</a:t>
            </a:r>
            <a:endParaRPr kumimoji="0" sz="1200" b="1" i="0" u="sng" strike="noStrike" kern="1200" cap="none" spc="0" normalizeH="0" baseline="0" noProof="0" dirty="0">
              <a:ln>
                <a:noFill/>
              </a:ln>
              <a:solidFill>
                <a:srgbClr val="0070C0"/>
              </a:solidFill>
              <a:effectLst/>
              <a:uLnTx/>
              <a:uFillTx/>
              <a:latin typeface="Marianne" panose="02000000000000000000" pitchFamily="50" charset="0"/>
              <a:ea typeface="Verdana"/>
              <a:cs typeface="Verdana"/>
              <a:sym typeface="Verdana"/>
            </a:endParaRPr>
          </a:p>
          <a:p>
            <a:pPr marL="0" marR="0" lvl="0" indent="0" algn="just" defTabSz="914400" rtl="0" eaLnBrk="1" fontAlgn="auto" latinLnBrk="0" hangingPunct="1">
              <a:lnSpc>
                <a:spcPct val="100000"/>
              </a:lnSpc>
              <a:spcBef>
                <a:spcPts val="358"/>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endParaRPr>
          </a:p>
        </p:txBody>
      </p:sp>
      <p:pic>
        <p:nvPicPr>
          <p:cNvPr id="5" name="Google Shape;208;p10">
            <a:extLst>
              <a:ext uri="{FF2B5EF4-FFF2-40B4-BE49-F238E27FC236}">
                <a16:creationId xmlns:a16="http://schemas.microsoft.com/office/drawing/2014/main" id="{C504A825-3025-FE85-F110-6C9146F00B1D}"/>
              </a:ext>
            </a:extLst>
          </p:cNvPr>
          <p:cNvPicPr preferRelativeResize="0"/>
          <p:nvPr/>
        </p:nvPicPr>
        <p:blipFill rotWithShape="1">
          <a:blip r:embed="rId6">
            <a:alphaModFix/>
          </a:blip>
          <a:srcRect l="74" t="40624" r="25627" b="13417"/>
          <a:stretch/>
        </p:blipFill>
        <p:spPr>
          <a:xfrm>
            <a:off x="9423133" y="4889635"/>
            <a:ext cx="2408699" cy="1550354"/>
          </a:xfrm>
          <a:prstGeom prst="rect">
            <a:avLst/>
          </a:prstGeom>
          <a:noFill/>
          <a:ln>
            <a:noFill/>
          </a:ln>
        </p:spPr>
      </p:pic>
      <p:pic>
        <p:nvPicPr>
          <p:cNvPr id="9" name="Image 8">
            <a:extLst>
              <a:ext uri="{FF2B5EF4-FFF2-40B4-BE49-F238E27FC236}">
                <a16:creationId xmlns:a16="http://schemas.microsoft.com/office/drawing/2014/main" id="{500F4240-98FA-CB89-BDC6-1B208BC4B81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2366" y="2481167"/>
            <a:ext cx="6963509" cy="3916974"/>
          </a:xfrm>
          <a:prstGeom prst="rect">
            <a:avLst/>
          </a:prstGeom>
        </p:spPr>
      </p:pic>
      <p:sp>
        <p:nvSpPr>
          <p:cNvPr id="10" name="Rectangle 9">
            <a:extLst>
              <a:ext uri="{FF2B5EF4-FFF2-40B4-BE49-F238E27FC236}">
                <a16:creationId xmlns:a16="http://schemas.microsoft.com/office/drawing/2014/main" id="{89B102B9-810C-7DCB-14CB-3318DC9F9C37}"/>
              </a:ext>
            </a:extLst>
          </p:cNvPr>
          <p:cNvSpPr/>
          <p:nvPr/>
        </p:nvSpPr>
        <p:spPr>
          <a:xfrm rot="5400000">
            <a:off x="1986008" y="970120"/>
            <a:ext cx="3976227" cy="6963509"/>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384446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576763" y="-2757237"/>
            <a:ext cx="7038474" cy="12192000"/>
          </a:xfrm>
          <a:prstGeom prst="rect">
            <a:avLst/>
          </a:prstGeom>
          <a:noFill/>
        </p:spPr>
      </p:pic>
      <p:sp>
        <p:nvSpPr>
          <p:cNvPr id="13" name="Titre 1"/>
          <p:cNvSpPr txBox="1">
            <a:spLocks/>
          </p:cNvSpPr>
          <p:nvPr/>
        </p:nvSpPr>
        <p:spPr>
          <a:xfrm>
            <a:off x="851427" y="189262"/>
            <a:ext cx="8641707"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rPr>
              <a:t>7. Focus sur l’opération Barkhane 2013 - 2022</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8" y="17354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Google Shape;93;p1">
            <a:extLst>
              <a:ext uri="{FF2B5EF4-FFF2-40B4-BE49-F238E27FC236}">
                <a16:creationId xmlns:a16="http://schemas.microsoft.com/office/drawing/2014/main" id="{76A36D84-033E-D00C-60C7-82602958D070}"/>
              </a:ext>
            </a:extLst>
          </p:cNvPr>
          <p:cNvSpPr txBox="1">
            <a:spLocks/>
          </p:cNvSpPr>
          <p:nvPr/>
        </p:nvSpPr>
        <p:spPr>
          <a:xfrm>
            <a:off x="11831832" y="6712971"/>
            <a:ext cx="360168"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fr-FR" sz="1200" b="0" i="0" u="none" strike="noStrike" kern="1200" cap="none" spc="0" normalizeH="0" baseline="0" noProof="0" smtClean="0">
                <a:ln>
                  <a:noFill/>
                </a:ln>
                <a:solidFill>
                  <a:prstClr val="white"/>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77</a:t>
            </a:fld>
            <a:endParaRPr kumimoji="0" lang="fr-FR" sz="1200" b="0" i="0" u="none" strike="noStrike" kern="1200" cap="none" spc="0" normalizeH="0" baseline="0" noProof="0">
              <a:ln>
                <a:noFill/>
              </a:ln>
              <a:solidFill>
                <a:prstClr val="white"/>
              </a:solidFill>
              <a:effectLst/>
              <a:uLnTx/>
              <a:uFillTx/>
              <a:latin typeface="Calibri"/>
              <a:cs typeface="Calibri"/>
              <a:sym typeface="Calibri"/>
            </a:endParaRPr>
          </a:p>
        </p:txBody>
      </p:sp>
      <p:sp>
        <p:nvSpPr>
          <p:cNvPr id="6" name="Google Shape;134;p5">
            <a:extLst>
              <a:ext uri="{FF2B5EF4-FFF2-40B4-BE49-F238E27FC236}">
                <a16:creationId xmlns:a16="http://schemas.microsoft.com/office/drawing/2014/main" id="{C21B5AFA-F728-49A2-5EB3-02F6B4AD9FCE}"/>
              </a:ext>
            </a:extLst>
          </p:cNvPr>
          <p:cNvSpPr/>
          <p:nvPr/>
        </p:nvSpPr>
        <p:spPr>
          <a:xfrm>
            <a:off x="199842" y="871181"/>
            <a:ext cx="6875035" cy="2590441"/>
          </a:xfrm>
          <a:prstGeom prst="rect">
            <a:avLst/>
          </a:prstGeom>
          <a:solidFill>
            <a:schemeClr val="lt2">
              <a:alpha val="60784"/>
            </a:schemeClr>
          </a:solidFill>
          <a:ln>
            <a:noFill/>
          </a:ln>
        </p:spPr>
        <p:txBody>
          <a:bodyPr spcFirstLastPara="1" wrap="square" lIns="64350" tIns="16325" rIns="64350" bIns="16325" anchor="t"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200" b="1"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Entre 2013 et 2022</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 les forces armées françaises étaient engagées au </a:t>
            </a:r>
            <a:r>
              <a:rPr kumimoji="0" lang="fr-FR" sz="1200" b="1"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Sahel </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dans le cadre des </a:t>
            </a:r>
            <a:r>
              <a:rPr kumimoji="0" lang="fr-FR" sz="1200" b="1"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opérations SERVAL</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 (2013-2014) et </a:t>
            </a:r>
            <a:r>
              <a:rPr kumimoji="0" lang="fr-FR" sz="1200" b="1"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BARKHANE</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 (2014-2022).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Aux côtés de ses partenaires, la France a empêché l’effondrement du Mali, contribué à la reconstruction des forces armées maliennes et favorisé le développement et la stabilisation du pays. Dans la bande sahélo-saharienne, le dispositif français a répondu aux besoins exprimés par ses partenaires locaux afin de lutter ensemble contre le terrorisme.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200" b="1" i="0" u="sng"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Historique de l’opération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En 2013, les armées françaises se sont déployées en urgence au Mali à la demande des autorités maliennes afin de stopper l’offensive des groupes armés terroristes vers Bamako. L'intervention de la France a permis d'éviter l’effondrement de l’État malien ainsi que la prise du pouvoir par des groupes djihadistes.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endParaRPr>
          </a:p>
        </p:txBody>
      </p:sp>
      <p:sp>
        <p:nvSpPr>
          <p:cNvPr id="7" name="Google Shape;136;p5">
            <a:extLst>
              <a:ext uri="{FF2B5EF4-FFF2-40B4-BE49-F238E27FC236}">
                <a16:creationId xmlns:a16="http://schemas.microsoft.com/office/drawing/2014/main" id="{48C3F1FB-CE28-9C4C-16A1-56E96C755654}"/>
              </a:ext>
            </a:extLst>
          </p:cNvPr>
          <p:cNvSpPr/>
          <p:nvPr/>
        </p:nvSpPr>
        <p:spPr>
          <a:xfrm>
            <a:off x="198970" y="3628151"/>
            <a:ext cx="6875035" cy="2902801"/>
          </a:xfrm>
          <a:prstGeom prst="rect">
            <a:avLst/>
          </a:prstGeom>
          <a:solidFill>
            <a:schemeClr val="lt2">
              <a:alpha val="60784"/>
            </a:schemeClr>
          </a:solidFill>
          <a:ln>
            <a:noFill/>
          </a:ln>
        </p:spPr>
        <p:txBody>
          <a:bodyPr spcFirstLastPara="1" wrap="square" lIns="64350" tIns="16325" rIns="64350" bIns="16325" anchor="t"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La France s’est ensuite engagée résolument dans la lutte contre les groupes armés terroristes en appui des forces armées sahéliennes, dont elle a accompagné, avec l’Union européenne et la communauté internationale, la restructuration et la consolidation. La mission de l'ONU (MINUSMA) assure la protection des populations locales et œuvre au règlement politique de la crise malienne.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Au cours de 2022, les conditions nécessaires à la poursuite de l’engagement militaire français aux côtés des forces maliennes n'étaient plus réunies. En conséquence, le Président de la République a annoncé le 17 février 2022, en accord et en coordination avec nos partenaires africains et européens, la </a:t>
            </a:r>
            <a:r>
              <a:rPr kumimoji="0" lang="fr-FR" sz="1200" b="0" i="0" u="none" strike="noStrike" kern="1200" cap="none" spc="0" normalizeH="0" baseline="0" noProof="0" dirty="0" err="1">
                <a:ln>
                  <a:noFill/>
                </a:ln>
                <a:solidFill>
                  <a:prstClr val="black"/>
                </a:solidFill>
                <a:effectLst/>
                <a:uLnTx/>
                <a:uFillTx/>
                <a:latin typeface="Marianne" panose="02000000000000000000" pitchFamily="50" charset="0"/>
                <a:ea typeface="Verdana"/>
                <a:cs typeface="Verdana"/>
                <a:sym typeface="Verdana"/>
              </a:rPr>
              <a:t>réarticulation</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 de la force Barkhane hors du territoire malien. Cette manœuvre s'est achevée par la rétrocession de la base de Gao le 15 août 2022. La </a:t>
            </a:r>
            <a:r>
              <a:rPr kumimoji="0" lang="fr-FR" sz="1200" b="0" i="0" u="none" strike="noStrike" kern="1200" cap="none" spc="0" normalizeH="0" baseline="0" noProof="0" dirty="0" err="1">
                <a:ln>
                  <a:noFill/>
                </a:ln>
                <a:solidFill>
                  <a:prstClr val="black"/>
                </a:solidFill>
                <a:effectLst/>
                <a:uLnTx/>
                <a:uFillTx/>
                <a:latin typeface="Marianne" panose="02000000000000000000" pitchFamily="50" charset="0"/>
                <a:ea typeface="Verdana"/>
                <a:cs typeface="Verdana"/>
                <a:sym typeface="Verdana"/>
              </a:rPr>
              <a:t>réarticulation</a:t>
            </a: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 a été conduite en sécurité, en bon ordre et en transparence.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Le Président de la République a pris la décision de mettre un terme à l'opération BARKHANE au Sahel lors de son discours du 9 novembre 2022.</a:t>
            </a:r>
          </a:p>
          <a:p>
            <a:pPr marL="0" marR="0" lvl="0" indent="0" algn="just" defTabSz="914400" rtl="0" eaLnBrk="1" fontAlgn="auto" latinLnBrk="0" hangingPunct="1">
              <a:lnSpc>
                <a:spcPct val="100000"/>
              </a:lnSpc>
              <a:spcBef>
                <a:spcPts val="358"/>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endParaRPr>
          </a:p>
        </p:txBody>
      </p:sp>
      <p:sp>
        <p:nvSpPr>
          <p:cNvPr id="8" name="Google Shape;137;p5">
            <a:extLst>
              <a:ext uri="{FF2B5EF4-FFF2-40B4-BE49-F238E27FC236}">
                <a16:creationId xmlns:a16="http://schemas.microsoft.com/office/drawing/2014/main" id="{402424E2-D1D0-8A95-F71E-81F8B84FC0CE}"/>
              </a:ext>
            </a:extLst>
          </p:cNvPr>
          <p:cNvSpPr txBox="1"/>
          <p:nvPr/>
        </p:nvSpPr>
        <p:spPr>
          <a:xfrm>
            <a:off x="8656876" y="3939115"/>
            <a:ext cx="1845763" cy="431255"/>
          </a:xfrm>
          <a:prstGeom prst="rect">
            <a:avLst/>
          </a:prstGeom>
          <a:solidFill>
            <a:schemeClr val="lt2">
              <a:alpha val="60784"/>
            </a:schemeClr>
          </a:solidFill>
          <a:ln>
            <a:noFill/>
          </a:ln>
        </p:spPr>
        <p:txBody>
          <a:bodyPr spcFirstLastPara="1" wrap="square" lIns="64350" tIns="16325" rIns="64350" bIns="163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Lien vers la vidéo </a:t>
            </a:r>
            <a:r>
              <a:rPr kumimoji="0" lang="fr-FR" sz="1200" i="0" u="sng" strike="noStrike" kern="1200" cap="none" spc="0" normalizeH="0" baseline="0" noProof="0" dirty="0">
                <a:ln>
                  <a:noFill/>
                </a:ln>
                <a:solidFill>
                  <a:srgbClr val="0070C0"/>
                </a:solidFill>
                <a:effectLst/>
                <a:uLnTx/>
                <a:uFillTx/>
                <a:latin typeface="Marianne" panose="02000000000000000000" pitchFamily="50" charset="0"/>
                <a:ea typeface="Verdana"/>
                <a:cs typeface="Verdana"/>
                <a:sym typeface="Verdana"/>
                <a:hlinkClick r:id="rId4">
                  <a:extLst>
                    <a:ext uri="{A12FA001-AC4F-418D-AE19-62706E023703}">
                      <ahyp:hlinkClr xmlns:ahyp="http://schemas.microsoft.com/office/drawing/2018/hyperlinkcolor" xmlns="" val="tx"/>
                    </a:ext>
                  </a:extLst>
                </a:hlinkClick>
              </a:rPr>
              <a:t>ici</a:t>
            </a:r>
            <a:endParaRPr kumimoji="0" sz="1200" i="0" u="none" strike="noStrike" kern="1200" cap="none" spc="0" normalizeH="0" baseline="0" noProof="0" dirty="0">
              <a:ln>
                <a:noFill/>
              </a:ln>
              <a:solidFill>
                <a:srgbClr val="0070C0"/>
              </a:solidFill>
              <a:effectLst/>
              <a:uLnTx/>
              <a:uFillTx/>
              <a:latin typeface="Marianne" panose="02000000000000000000" pitchFamily="50" charset="0"/>
              <a:ea typeface="Verdana"/>
              <a:cs typeface="Verdana"/>
              <a:sym typeface="Verdana"/>
            </a:endParaRPr>
          </a:p>
        </p:txBody>
      </p:sp>
      <p:grpSp>
        <p:nvGrpSpPr>
          <p:cNvPr id="11" name="Groupe 10">
            <a:extLst>
              <a:ext uri="{FF2B5EF4-FFF2-40B4-BE49-F238E27FC236}">
                <a16:creationId xmlns:a16="http://schemas.microsoft.com/office/drawing/2014/main" id="{C99253E2-60BC-0265-D2B2-B757CF530E39}"/>
              </a:ext>
            </a:extLst>
          </p:cNvPr>
          <p:cNvGrpSpPr/>
          <p:nvPr/>
        </p:nvGrpSpPr>
        <p:grpSpPr>
          <a:xfrm>
            <a:off x="7274719" y="930156"/>
            <a:ext cx="4413294" cy="2814424"/>
            <a:chOff x="7283406" y="888846"/>
            <a:chExt cx="4413294" cy="2814424"/>
          </a:xfrm>
        </p:grpSpPr>
        <p:pic>
          <p:nvPicPr>
            <p:cNvPr id="12" name="Image 11">
              <a:extLst>
                <a:ext uri="{FF2B5EF4-FFF2-40B4-BE49-F238E27FC236}">
                  <a16:creationId xmlns:a16="http://schemas.microsoft.com/office/drawing/2014/main" id="{653AE43B-1548-FE6C-0944-AC6C337393C2}"/>
                </a:ext>
              </a:extLst>
            </p:cNvPr>
            <p:cNvPicPr>
              <a:picLocks noChangeAspect="1"/>
            </p:cNvPicPr>
            <p:nvPr/>
          </p:nvPicPr>
          <p:blipFill>
            <a:blip r:embed="rId5"/>
            <a:stretch>
              <a:fillRect/>
            </a:stretch>
          </p:blipFill>
          <p:spPr>
            <a:xfrm>
              <a:off x="7283406" y="888846"/>
              <a:ext cx="4413294" cy="2814424"/>
            </a:xfrm>
            <a:prstGeom prst="rect">
              <a:avLst/>
            </a:prstGeom>
          </p:spPr>
        </p:pic>
        <p:pic>
          <p:nvPicPr>
            <p:cNvPr id="14" name="Image 13">
              <a:extLst>
                <a:ext uri="{FF2B5EF4-FFF2-40B4-BE49-F238E27FC236}">
                  <a16:creationId xmlns:a16="http://schemas.microsoft.com/office/drawing/2014/main" id="{CE3712C6-83D8-7769-446B-08845F5973C4}"/>
                </a:ext>
              </a:extLst>
            </p:cNvPr>
            <p:cNvPicPr>
              <a:picLocks noChangeAspect="1"/>
            </p:cNvPicPr>
            <p:nvPr/>
          </p:nvPicPr>
          <p:blipFill rotWithShape="1">
            <a:blip r:embed="rId6"/>
            <a:srcRect l="1264" t="2357" r="1" b="2357"/>
            <a:stretch/>
          </p:blipFill>
          <p:spPr>
            <a:xfrm>
              <a:off x="7283406" y="888846"/>
              <a:ext cx="4413294" cy="2486893"/>
            </a:xfrm>
            <a:prstGeom prst="rect">
              <a:avLst/>
            </a:prstGeom>
          </p:spPr>
        </p:pic>
      </p:grpSp>
      <p:sp>
        <p:nvSpPr>
          <p:cNvPr id="15" name="Google Shape;216;p11">
            <a:extLst>
              <a:ext uri="{FF2B5EF4-FFF2-40B4-BE49-F238E27FC236}">
                <a16:creationId xmlns:a16="http://schemas.microsoft.com/office/drawing/2014/main" id="{D4CF2803-44E0-C69C-4A06-9BDBFB2E0020}"/>
              </a:ext>
            </a:extLst>
          </p:cNvPr>
          <p:cNvSpPr/>
          <p:nvPr/>
        </p:nvSpPr>
        <p:spPr>
          <a:xfrm>
            <a:off x="8713314" y="5758057"/>
            <a:ext cx="1839377" cy="654574"/>
          </a:xfrm>
          <a:prstGeom prst="rect">
            <a:avLst/>
          </a:prstGeom>
          <a:solidFill>
            <a:schemeClr val="lt2">
              <a:alpha val="60784"/>
            </a:schemeClr>
          </a:solidFill>
          <a:ln>
            <a:noFill/>
          </a:ln>
        </p:spPr>
        <p:txBody>
          <a:bodyPr spcFirstLastPara="1" wrap="square" lIns="64350" tIns="16325" rIns="64350" bIns="163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i="0" u="none" strike="noStrike" kern="1200" cap="none" spc="0" normalizeH="0" baseline="0" noProof="0" dirty="0" smtClean="0">
                <a:ln>
                  <a:noFill/>
                </a:ln>
                <a:solidFill>
                  <a:prstClr val="black"/>
                </a:solidFill>
                <a:effectLst/>
                <a:uLnTx/>
                <a:uFillTx/>
                <a:latin typeface="Marianne" panose="02000000000000000000" pitchFamily="50" charset="0"/>
                <a:ea typeface="Verdana"/>
                <a:cs typeface="Verdana"/>
              </a:rPr>
              <a:t>Au </a:t>
            </a:r>
            <a:r>
              <a:rPr kumimoji="0" lang="fr-FR" sz="120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rPr>
              <a:t>Mali sans Barkhane</a:t>
            </a:r>
            <a:endParaRPr kumimoji="0" sz="120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endParaRPr>
          </a:p>
          <a:p>
            <a:pPr marL="0" marR="0" lvl="0" indent="0" algn="ctr" defTabSz="914400" rtl="0" eaLnBrk="1" fontAlgn="auto" latinLnBrk="0" hangingPunct="1">
              <a:lnSpc>
                <a:spcPct val="100000"/>
              </a:lnSpc>
              <a:spcBef>
                <a:spcPts val="358"/>
              </a:spcBef>
              <a:spcAft>
                <a:spcPts val="0"/>
              </a:spcAft>
              <a:buClrTx/>
              <a:buSzTx/>
              <a:buFontTx/>
              <a:buNone/>
              <a:tabLst/>
              <a:defRPr/>
            </a:pPr>
            <a:r>
              <a:rPr kumimoji="0" lang="fr-FR" sz="120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sym typeface="Verdana"/>
              </a:rPr>
              <a:t>À écouter </a:t>
            </a:r>
            <a:r>
              <a:rPr kumimoji="0" lang="fr-FR" sz="1200" i="0" u="none" strike="noStrike" kern="1200" cap="none" spc="0" normalizeH="0" baseline="0" noProof="0" dirty="0">
                <a:ln>
                  <a:noFill/>
                </a:ln>
                <a:solidFill>
                  <a:srgbClr val="0070C0"/>
                </a:solidFill>
                <a:effectLst/>
                <a:uLnTx/>
                <a:uFillTx/>
                <a:latin typeface="Marianne" panose="02000000000000000000" pitchFamily="50" charset="0"/>
                <a:ea typeface="Verdana"/>
                <a:cs typeface="Verdana"/>
                <a:sym typeface="Verdana"/>
                <a:hlinkClick r:id="rId7">
                  <a:extLst>
                    <a:ext uri="{A12FA001-AC4F-418D-AE19-62706E023703}">
                      <ahyp:hlinkClr xmlns:ahyp="http://schemas.microsoft.com/office/drawing/2018/hyperlinkcolor" xmlns="" val="tx"/>
                    </a:ext>
                  </a:extLst>
                </a:hlinkClick>
              </a:rPr>
              <a:t>ici</a:t>
            </a:r>
            <a:endParaRPr kumimoji="0" sz="1200" i="0" u="none" strike="noStrike" kern="1200" cap="none" spc="0" normalizeH="0" baseline="0" noProof="0" dirty="0">
              <a:ln>
                <a:noFill/>
              </a:ln>
              <a:solidFill>
                <a:srgbClr val="0070C0"/>
              </a:solidFill>
              <a:effectLst/>
              <a:uLnTx/>
              <a:uFillTx/>
              <a:latin typeface="Marianne" panose="02000000000000000000" pitchFamily="50" charset="0"/>
              <a:ea typeface="Verdana"/>
              <a:cs typeface="Verdana"/>
              <a:sym typeface="Verdana"/>
            </a:endParaRPr>
          </a:p>
        </p:txBody>
      </p:sp>
      <p:pic>
        <p:nvPicPr>
          <p:cNvPr id="17" name="Image 16">
            <a:extLst>
              <a:ext uri="{FF2B5EF4-FFF2-40B4-BE49-F238E27FC236}">
                <a16:creationId xmlns:a16="http://schemas.microsoft.com/office/drawing/2014/main" id="{8EC629F9-C70D-B4B9-A3E7-C999127FB9AD}"/>
              </a:ext>
            </a:extLst>
          </p:cNvPr>
          <p:cNvPicPr>
            <a:picLocks noChangeAspect="1"/>
          </p:cNvPicPr>
          <p:nvPr/>
        </p:nvPicPr>
        <p:blipFill rotWithShape="1">
          <a:blip r:embed="rId8"/>
          <a:srcRect l="28966" t="13405" r="19236" b="76162"/>
          <a:stretch/>
        </p:blipFill>
        <p:spPr>
          <a:xfrm>
            <a:off x="7373112" y="4527679"/>
            <a:ext cx="4413293" cy="1000081"/>
          </a:xfrm>
          <a:prstGeom prst="rect">
            <a:avLst/>
          </a:prstGeom>
        </p:spPr>
      </p:pic>
      <p:sp>
        <p:nvSpPr>
          <p:cNvPr id="18" name="Google Shape;334;p26">
            <a:extLst>
              <a:ext uri="{FF2B5EF4-FFF2-40B4-BE49-F238E27FC236}">
                <a16:creationId xmlns:a16="http://schemas.microsoft.com/office/drawing/2014/main" id="{69C8312E-D349-6450-3AE4-6C19EC287709}"/>
              </a:ext>
            </a:extLst>
          </p:cNvPr>
          <p:cNvSpPr txBox="1"/>
          <p:nvPr/>
        </p:nvSpPr>
        <p:spPr>
          <a:xfrm>
            <a:off x="77000" y="6623679"/>
            <a:ext cx="12392714" cy="215403"/>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prstClr val="black"/>
                </a:solidFill>
                <a:effectLst/>
                <a:uLnTx/>
                <a:uFillTx/>
                <a:latin typeface="Calibri"/>
                <a:ea typeface="Calibri"/>
                <a:cs typeface="Calibri"/>
                <a:sym typeface="Calibri"/>
              </a:rPr>
              <a:t>*Avertissement: Le Collimateur est un podcast produit et animé par Alexandre </a:t>
            </a:r>
            <a:r>
              <a:rPr kumimoji="0" lang="fr-FR" sz="800" b="0" i="0" u="none" strike="noStrike" kern="1200" cap="none" spc="0" normalizeH="0" baseline="0" noProof="0" dirty="0" err="1">
                <a:ln>
                  <a:noFill/>
                </a:ln>
                <a:solidFill>
                  <a:prstClr val="black"/>
                </a:solidFill>
                <a:effectLst/>
                <a:uLnTx/>
                <a:uFillTx/>
                <a:latin typeface="Calibri"/>
                <a:ea typeface="Calibri"/>
                <a:cs typeface="Calibri"/>
                <a:sym typeface="Calibri"/>
              </a:rPr>
              <a:t>Jubelin</a:t>
            </a:r>
            <a:r>
              <a:rPr kumimoji="0" lang="fr-FR" sz="800" b="0" i="0" u="none" strike="noStrike" kern="1200" cap="none" spc="0" normalizeH="0" baseline="0" noProof="0" dirty="0">
                <a:ln>
                  <a:noFill/>
                </a:ln>
                <a:solidFill>
                  <a:prstClr val="black"/>
                </a:solidFill>
                <a:effectLst/>
                <a:uLnTx/>
                <a:uFillTx/>
                <a:latin typeface="Calibri"/>
                <a:ea typeface="Calibri"/>
                <a:cs typeface="Calibri"/>
                <a:sym typeface="Calibri"/>
              </a:rPr>
              <a:t>, réalisé avec le soutien de la DGRIS (Direction générale des relations internationales et de la stratégie) du Ministère français des Armées, et édité et distribué par Binge audio.</a:t>
            </a:r>
            <a:endParaRPr kumimoji="0"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933323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576763" y="-2757237"/>
            <a:ext cx="7038474" cy="12192000"/>
          </a:xfrm>
          <a:prstGeom prst="rect">
            <a:avLst/>
          </a:prstGeom>
          <a:noFill/>
        </p:spPr>
      </p:pic>
      <p:sp>
        <p:nvSpPr>
          <p:cNvPr id="13" name="Titre 1"/>
          <p:cNvSpPr txBox="1">
            <a:spLocks/>
          </p:cNvSpPr>
          <p:nvPr/>
        </p:nvSpPr>
        <p:spPr>
          <a:xfrm>
            <a:off x="851428" y="189262"/>
            <a:ext cx="5894617"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Marianne" panose="02000000000000000000" pitchFamily="50" charset="0"/>
                <a:ea typeface="+mj-ea"/>
                <a:cs typeface="+mj-cs"/>
              </a:rPr>
              <a:t>8. Pour approfondir</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Google Shape;165;p7">
            <a:extLst>
              <a:ext uri="{FF2B5EF4-FFF2-40B4-BE49-F238E27FC236}">
                <a16:creationId xmlns:a16="http://schemas.microsoft.com/office/drawing/2014/main" id="{F1AE8111-E234-EF2B-9A73-CFA31A917D33}"/>
              </a:ext>
            </a:extLst>
          </p:cNvPr>
          <p:cNvSpPr txBox="1"/>
          <p:nvPr/>
        </p:nvSpPr>
        <p:spPr>
          <a:xfrm>
            <a:off x="80741" y="6600698"/>
            <a:ext cx="11670146" cy="215403"/>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prstClr val="black"/>
                </a:solidFill>
                <a:effectLst/>
                <a:uLnTx/>
                <a:uFillTx/>
                <a:latin typeface="Calibri"/>
                <a:ea typeface="Calibri"/>
                <a:cs typeface="Calibri"/>
                <a:sym typeface="Calibri"/>
              </a:rPr>
              <a:t>*Avertissement: l’IRSEM a vocation à contribuer au débat public sur les questions de défense et de sécurité. Ses publications n’engagent que leurs auteurs et ne constituent en aucune manière une position officielle du ministère des Armées </a:t>
            </a:r>
            <a:endParaRPr kumimoji="0"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Google Shape;93;p1">
            <a:extLst>
              <a:ext uri="{FF2B5EF4-FFF2-40B4-BE49-F238E27FC236}">
                <a16:creationId xmlns:a16="http://schemas.microsoft.com/office/drawing/2014/main" id="{FC5FDCF2-D23B-AE39-B89F-E56B36EB71B1}"/>
              </a:ext>
            </a:extLst>
          </p:cNvPr>
          <p:cNvSpPr txBox="1">
            <a:spLocks/>
          </p:cNvSpPr>
          <p:nvPr/>
        </p:nvSpPr>
        <p:spPr>
          <a:xfrm>
            <a:off x="11754846" y="6461214"/>
            <a:ext cx="378070" cy="37041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fr-FR" sz="1200" b="0" i="0" u="none" strike="noStrike" kern="1200" cap="none" spc="0" normalizeH="0" baseline="0" noProof="0" smtClean="0">
                <a:ln>
                  <a:noFill/>
                </a:ln>
                <a:solidFill>
                  <a:prstClr val="white"/>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78</a:t>
            </a:fld>
            <a:endParaRPr kumimoji="0" lang="fr-FR" sz="1200" b="0" i="0" u="none" strike="noStrike" kern="1200" cap="none" spc="0" normalizeH="0" baseline="0" noProof="0" dirty="0">
              <a:ln>
                <a:noFill/>
              </a:ln>
              <a:solidFill>
                <a:prstClr val="white"/>
              </a:solidFill>
              <a:effectLst/>
              <a:uLnTx/>
              <a:uFillTx/>
              <a:latin typeface="Calibri"/>
              <a:cs typeface="Calibri"/>
              <a:sym typeface="Calibri"/>
            </a:endParaRPr>
          </a:p>
        </p:txBody>
      </p:sp>
      <p:pic>
        <p:nvPicPr>
          <p:cNvPr id="2" name="Google Shape;215;p11">
            <a:extLst>
              <a:ext uri="{FF2B5EF4-FFF2-40B4-BE49-F238E27FC236}">
                <a16:creationId xmlns:a16="http://schemas.microsoft.com/office/drawing/2014/main" id="{E1227E6F-93B7-ABD0-6D94-D5D2FC4CC81E}"/>
              </a:ext>
            </a:extLst>
          </p:cNvPr>
          <p:cNvPicPr preferRelativeResize="0"/>
          <p:nvPr/>
        </p:nvPicPr>
        <p:blipFill rotWithShape="1">
          <a:blip r:embed="rId4">
            <a:alphaModFix/>
          </a:blip>
          <a:srcRect l="15845" t="9939" r="16868" b="59111"/>
          <a:stretch/>
        </p:blipFill>
        <p:spPr>
          <a:xfrm>
            <a:off x="3663359" y="2477684"/>
            <a:ext cx="4843101" cy="1474481"/>
          </a:xfrm>
          <a:prstGeom prst="rect">
            <a:avLst/>
          </a:prstGeom>
          <a:noFill/>
          <a:ln>
            <a:noFill/>
          </a:ln>
        </p:spPr>
      </p:pic>
      <p:sp>
        <p:nvSpPr>
          <p:cNvPr id="12" name="Rectangle 11">
            <a:extLst>
              <a:ext uri="{FF2B5EF4-FFF2-40B4-BE49-F238E27FC236}">
                <a16:creationId xmlns:a16="http://schemas.microsoft.com/office/drawing/2014/main" id="{F673BB5E-982A-88E2-69A1-C12FECC5C41C}"/>
              </a:ext>
            </a:extLst>
          </p:cNvPr>
          <p:cNvSpPr/>
          <p:nvPr/>
        </p:nvSpPr>
        <p:spPr>
          <a:xfrm rot="5400000">
            <a:off x="4510751" y="119377"/>
            <a:ext cx="3063867" cy="5458267"/>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Google Shape;216;p11">
            <a:extLst>
              <a:ext uri="{FF2B5EF4-FFF2-40B4-BE49-F238E27FC236}">
                <a16:creationId xmlns:a16="http://schemas.microsoft.com/office/drawing/2014/main" id="{D380A542-7ABF-C1ED-8DE4-4C0858DBC7FB}"/>
              </a:ext>
            </a:extLst>
          </p:cNvPr>
          <p:cNvSpPr/>
          <p:nvPr/>
        </p:nvSpPr>
        <p:spPr>
          <a:xfrm>
            <a:off x="3667759" y="1502455"/>
            <a:ext cx="4838701" cy="845703"/>
          </a:xfrm>
          <a:prstGeom prst="rect">
            <a:avLst/>
          </a:prstGeom>
          <a:solidFill>
            <a:schemeClr val="lt2">
              <a:alpha val="60784"/>
            </a:schemeClr>
          </a:solidFill>
          <a:ln>
            <a:noFill/>
          </a:ln>
        </p:spPr>
        <p:txBody>
          <a:bodyPr spcFirstLastPara="1" wrap="square" lIns="64350" tIns="16325" rIns="64350" bIns="163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effectLst/>
                <a:uLnTx/>
                <a:uFillTx/>
                <a:latin typeface="Marianne" panose="02000000000000000000" pitchFamily="50" charset="0"/>
                <a:ea typeface="Verdana"/>
                <a:cs typeface="Verdana"/>
                <a:sym typeface="Verdana"/>
              </a:rPr>
              <a:t>Entretien avec Michel Goya, sur l’histoire des OPEX sous la Ve République </a:t>
            </a:r>
            <a:endParaRPr kumimoji="0" sz="1200" b="1" i="0" u="none" strike="noStrike" kern="1200" cap="none" spc="0" normalizeH="0" baseline="0" noProof="0" dirty="0">
              <a:ln>
                <a:noFill/>
              </a:ln>
              <a:effectLst/>
              <a:uLnTx/>
              <a:uFillTx/>
              <a:latin typeface="Marianne" panose="02000000000000000000" pitchFamily="50" charset="0"/>
              <a:ea typeface="Verdana"/>
              <a:cs typeface="Verdana"/>
              <a:sym typeface="Verdana"/>
            </a:endParaRPr>
          </a:p>
          <a:p>
            <a:pPr marL="0" marR="0" lvl="0" indent="0" algn="ctr" defTabSz="914400" rtl="0" eaLnBrk="1" fontAlgn="auto" latinLnBrk="0" hangingPunct="1">
              <a:lnSpc>
                <a:spcPct val="100000"/>
              </a:lnSpc>
              <a:spcBef>
                <a:spcPts val="358"/>
              </a:spcBef>
              <a:spcAft>
                <a:spcPts val="0"/>
              </a:spcAft>
              <a:buClrTx/>
              <a:buSzTx/>
              <a:buFontTx/>
              <a:buNone/>
              <a:tabLst/>
              <a:defRPr/>
            </a:pPr>
            <a:r>
              <a:rPr kumimoji="0" lang="fr-FR" sz="1200" b="0" i="0" u="none" strike="noStrike" kern="1200" cap="none" spc="0" normalizeH="0" baseline="0" noProof="0" dirty="0">
                <a:ln>
                  <a:noFill/>
                </a:ln>
                <a:effectLst/>
                <a:uLnTx/>
                <a:uFillTx/>
                <a:latin typeface="Marianne" panose="02000000000000000000" pitchFamily="50" charset="0"/>
                <a:ea typeface="Verdana"/>
                <a:cs typeface="Verdana"/>
                <a:sym typeface="Verdana"/>
              </a:rPr>
              <a:t>À écouter </a:t>
            </a:r>
            <a:r>
              <a:rPr kumimoji="0" lang="fr-FR" sz="1200" b="0" i="0" u="sng" strike="noStrike" kern="1200" cap="none" spc="0" normalizeH="0" baseline="0" noProof="0" dirty="0">
                <a:ln>
                  <a:noFill/>
                </a:ln>
                <a:solidFill>
                  <a:srgbClr val="0070C0"/>
                </a:solidFill>
                <a:effectLst/>
                <a:uLnTx/>
                <a:uFillTx/>
                <a:latin typeface="Marianne" panose="02000000000000000000" pitchFamily="50" charset="0"/>
                <a:ea typeface="Verdana"/>
                <a:cs typeface="Verdana"/>
                <a:sym typeface="Verdana"/>
                <a:hlinkClick r:id="rId5">
                  <a:extLst>
                    <a:ext uri="{A12FA001-AC4F-418D-AE19-62706E023703}">
                      <ahyp:hlinkClr xmlns:ahyp="http://schemas.microsoft.com/office/drawing/2018/hyperlinkcolor" xmlns="" val="tx"/>
                    </a:ext>
                  </a:extLst>
                </a:hlinkClick>
              </a:rPr>
              <a:t>ici</a:t>
            </a:r>
            <a:r>
              <a:rPr kumimoji="0" lang="fr-FR" sz="1200" b="0" i="0" u="sng" strike="noStrike" kern="1200" cap="none" spc="0" normalizeH="0" baseline="0" noProof="0" dirty="0">
                <a:ln>
                  <a:noFill/>
                </a:ln>
                <a:effectLst/>
                <a:uLnTx/>
                <a:uFillTx/>
                <a:latin typeface="Marianne" panose="02000000000000000000" pitchFamily="50" charset="0"/>
                <a:ea typeface="Verdana"/>
                <a:cs typeface="Verdana"/>
                <a:sym typeface="Verdana"/>
                <a:hlinkClick r:id="rId6">
                  <a:extLst>
                    <a:ext uri="{A12FA001-AC4F-418D-AE19-62706E023703}">
                      <ahyp:hlinkClr xmlns:ahyp="http://schemas.microsoft.com/office/drawing/2018/hyperlinkcolor" xmlns="" val="tx"/>
                    </a:ext>
                  </a:extLst>
                </a:hlinkClick>
              </a:rPr>
              <a:t> </a:t>
            </a:r>
            <a:endParaRPr kumimoji="0" sz="1200" b="1" i="0" u="none" strike="noStrike" kern="1200" cap="none" spc="0" normalizeH="0" baseline="0" noProof="0" dirty="0">
              <a:ln>
                <a:noFill/>
              </a:ln>
              <a:effectLst/>
              <a:uLnTx/>
              <a:uFillTx/>
              <a:latin typeface="Marianne" panose="02000000000000000000" pitchFamily="50" charset="0"/>
              <a:ea typeface="Verdana"/>
              <a:cs typeface="Verdana"/>
              <a:sym typeface="Verdana"/>
            </a:endParaRPr>
          </a:p>
        </p:txBody>
      </p:sp>
      <p:sp>
        <p:nvSpPr>
          <p:cNvPr id="19" name="Google Shape;134;p5">
            <a:extLst>
              <a:ext uri="{FF2B5EF4-FFF2-40B4-BE49-F238E27FC236}">
                <a16:creationId xmlns:a16="http://schemas.microsoft.com/office/drawing/2014/main" id="{1EBEC920-3A4D-5835-84CD-87DC270042E8}"/>
              </a:ext>
            </a:extLst>
          </p:cNvPr>
          <p:cNvSpPr/>
          <p:nvPr/>
        </p:nvSpPr>
        <p:spPr>
          <a:xfrm>
            <a:off x="3859374" y="4992369"/>
            <a:ext cx="4366620" cy="677008"/>
          </a:xfrm>
          <a:prstGeom prst="rect">
            <a:avLst/>
          </a:prstGeom>
          <a:solidFill>
            <a:schemeClr val="lt2">
              <a:alpha val="60784"/>
            </a:schemeClr>
          </a:solidFill>
          <a:ln>
            <a:noFill/>
          </a:ln>
        </p:spPr>
        <p:txBody>
          <a:bodyPr spcFirstLastPara="1" wrap="square" lIns="64350" tIns="16325" rIns="64350" bIns="163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i="0" u="none" strike="noStrike" kern="1200" cap="none" spc="0" normalizeH="0" baseline="0" noProof="0" dirty="0">
                <a:ln>
                  <a:noFill/>
                </a:ln>
                <a:solidFill>
                  <a:prstClr val="black"/>
                </a:solidFill>
                <a:effectLst/>
                <a:uLnTx/>
                <a:uFillTx/>
                <a:latin typeface="Marianne" panose="02000000000000000000" pitchFamily="50" charset="0"/>
                <a:ea typeface="Verdana"/>
                <a:cs typeface="Verdana"/>
              </a:rPr>
              <a:t>Pour tout retrouver sur les opérations françaises </a:t>
            </a:r>
            <a:r>
              <a:rPr kumimoji="0" lang="fr-FR" sz="1200" i="0" u="none" strike="noStrike" kern="1200" cap="none" spc="0" normalizeH="0" baseline="0" noProof="0" dirty="0">
                <a:ln>
                  <a:noFill/>
                </a:ln>
                <a:solidFill>
                  <a:srgbClr val="0070C0"/>
                </a:solidFill>
                <a:effectLst/>
                <a:uLnTx/>
                <a:uFillTx/>
                <a:latin typeface="Marianne" panose="02000000000000000000" pitchFamily="50" charset="0"/>
                <a:ea typeface="Verdana"/>
                <a:cs typeface="Verdana"/>
                <a:hlinkClick r:id="rId7">
                  <a:extLst>
                    <a:ext uri="{A12FA001-AC4F-418D-AE19-62706E023703}">
                      <ahyp:hlinkClr xmlns:ahyp="http://schemas.microsoft.com/office/drawing/2018/hyperlinkcolor" xmlns="" val="tx"/>
                    </a:ext>
                  </a:extLst>
                </a:hlinkClick>
              </a:rPr>
              <a:t>https://www.defense.gouv.fr/operations</a:t>
            </a:r>
            <a:r>
              <a:rPr kumimoji="0" lang="fr-FR" sz="1200" i="0" u="none" strike="noStrike" kern="1200" cap="none" spc="0" normalizeH="0" baseline="0" noProof="0" dirty="0">
                <a:ln>
                  <a:noFill/>
                </a:ln>
                <a:solidFill>
                  <a:srgbClr val="0070C0"/>
                </a:solidFill>
                <a:effectLst/>
                <a:uLnTx/>
                <a:uFillTx/>
                <a:latin typeface="Marianne" panose="02000000000000000000" pitchFamily="50" charset="0"/>
                <a:ea typeface="Verdana"/>
                <a:cs typeface="Verdana"/>
              </a:rPr>
              <a:t> </a:t>
            </a:r>
          </a:p>
        </p:txBody>
      </p:sp>
    </p:spTree>
    <p:extLst>
      <p:ext uri="{BB962C8B-B14F-4D97-AF65-F5344CB8AC3E}">
        <p14:creationId xmlns:p14="http://schemas.microsoft.com/office/powerpoint/2010/main" val="1065483053"/>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11"/>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t="21512" r="357" b="40016"/>
          <a:stretch/>
        </p:blipFill>
        <p:spPr>
          <a:xfrm>
            <a:off x="-1" y="0"/>
            <a:ext cx="12401551" cy="7200900"/>
          </a:xfrm>
          <a:custGeom>
            <a:avLst/>
            <a:gdLst>
              <a:gd name="connsiteX0" fmla="*/ 0 w 6222786"/>
              <a:gd name="connsiteY0" fmla="*/ 0 h 6532880"/>
              <a:gd name="connsiteX1" fmla="*/ 6222786 w 6222786"/>
              <a:gd name="connsiteY1" fmla="*/ 0 h 6532880"/>
              <a:gd name="connsiteX2" fmla="*/ 6222786 w 6222786"/>
              <a:gd name="connsiteY2" fmla="*/ 6532880 h 6532880"/>
              <a:gd name="connsiteX3" fmla="*/ 0 w 6222786"/>
              <a:gd name="connsiteY3" fmla="*/ 6532880 h 6532880"/>
            </a:gdLst>
            <a:ahLst/>
            <a:cxnLst>
              <a:cxn ang="0">
                <a:pos x="connsiteX0" y="connsiteY0"/>
              </a:cxn>
              <a:cxn ang="0">
                <a:pos x="connsiteX1" y="connsiteY1"/>
              </a:cxn>
              <a:cxn ang="0">
                <a:pos x="connsiteX2" y="connsiteY2"/>
              </a:cxn>
              <a:cxn ang="0">
                <a:pos x="connsiteX3" y="connsiteY3"/>
              </a:cxn>
            </a:cxnLst>
            <a:rect l="l" t="t" r="r" b="b"/>
            <a:pathLst>
              <a:path w="6222786" h="6532880">
                <a:moveTo>
                  <a:pt x="0" y="0"/>
                </a:moveTo>
                <a:lnTo>
                  <a:pt x="6222786" y="0"/>
                </a:lnTo>
                <a:lnTo>
                  <a:pt x="6222786" y="6532880"/>
                </a:lnTo>
                <a:lnTo>
                  <a:pt x="0" y="6532880"/>
                </a:lnTo>
                <a:close/>
              </a:path>
            </a:pathLst>
          </a:custGeom>
        </p:spPr>
      </p:pic>
      <p:sp>
        <p:nvSpPr>
          <p:cNvPr id="6" name="Rectangle 5">
            <a:extLst>
              <a:ext uri="{FF2B5EF4-FFF2-40B4-BE49-F238E27FC236}">
                <a16:creationId xmlns:a16="http://schemas.microsoft.com/office/drawing/2014/main" id="{C7592EE2-2E4F-4AA0-A85A-AD990E5F6535}"/>
              </a:ext>
            </a:extLst>
          </p:cNvPr>
          <p:cNvSpPr/>
          <p:nvPr/>
        </p:nvSpPr>
        <p:spPr>
          <a:xfrm rot="5400000">
            <a:off x="2600324" y="-2600325"/>
            <a:ext cx="7200900" cy="12401550"/>
          </a:xfrm>
          <a:prstGeom prst="rect">
            <a:avLst/>
          </a:prstGeom>
          <a:solidFill>
            <a:srgbClr val="002625">
              <a:alpha val="4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Ellipse 7"/>
          <p:cNvSpPr/>
          <p:nvPr/>
        </p:nvSpPr>
        <p:spPr>
          <a:xfrm>
            <a:off x="489724" y="5028945"/>
            <a:ext cx="1789135" cy="17285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TextBox 2">
            <a:extLst>
              <a:ext uri="{FF2B5EF4-FFF2-40B4-BE49-F238E27FC236}">
                <a16:creationId xmlns:a16="http://schemas.microsoft.com/office/drawing/2014/main" id="{577BAE87-B660-48AF-8F31-9A6D37FCE507}"/>
              </a:ext>
            </a:extLst>
          </p:cNvPr>
          <p:cNvSpPr txBox="1"/>
          <p:nvPr/>
        </p:nvSpPr>
        <p:spPr>
          <a:xfrm>
            <a:off x="1508357" y="2447064"/>
            <a:ext cx="11421515" cy="1323439"/>
          </a:xfrm>
          <a:prstGeom prst="rect">
            <a:avLst/>
          </a:prstGeom>
          <a:noFill/>
        </p:spPr>
        <p:txBody>
          <a:bodyPr wrap="square" rtlCol="0" anchor="ctr">
            <a:spAutoFit/>
          </a:bodyPr>
          <a:lstStyle/>
          <a:p>
            <a:r>
              <a:rPr lang="en-US" sz="4000" b="1" dirty="0" smtClean="0">
                <a:solidFill>
                  <a:schemeClr val="bg1"/>
                </a:solidFill>
                <a:effectLst>
                  <a:outerShdw blurRad="38100" dist="38100" dir="2700000" algn="tl">
                    <a:srgbClr val="000000">
                      <a:alpha val="43137"/>
                    </a:srgbClr>
                  </a:outerShdw>
                </a:effectLst>
                <a:latin typeface="Marianne ExtraBold" panose="02000000000000000000" pitchFamily="50" charset="0"/>
                <a:cs typeface="Poppins" panose="00000500000000000000" pitchFamily="50" charset="0"/>
              </a:rPr>
              <a:t>V.</a:t>
            </a:r>
            <a:r>
              <a:rPr lang="fr-FR" sz="4000" b="1" dirty="0">
                <a:solidFill>
                  <a:schemeClr val="bg1"/>
                </a:solidFill>
                <a:effectLst>
                  <a:outerShdw blurRad="38100" dist="38100" dir="2700000" algn="tl">
                    <a:srgbClr val="000000">
                      <a:alpha val="43137"/>
                    </a:srgbClr>
                  </a:outerShdw>
                </a:effectLst>
                <a:latin typeface="Marianne ExtraBold" panose="02000000000000000000" pitchFamily="50" charset="0"/>
                <a:cs typeface="Poppins" panose="00000500000000000000" pitchFamily="50" charset="0"/>
              </a:rPr>
              <a:t> </a:t>
            </a:r>
            <a:r>
              <a:rPr lang="fr-FR" sz="4000" b="1" dirty="0" smtClean="0">
                <a:solidFill>
                  <a:schemeClr val="bg1"/>
                </a:solidFill>
                <a:effectLst>
                  <a:outerShdw blurRad="38100" dist="38100" dir="2700000" algn="tl">
                    <a:srgbClr val="000000">
                      <a:alpha val="43137"/>
                    </a:srgbClr>
                  </a:outerShdw>
                </a:effectLst>
                <a:latin typeface="Marianne ExtraBold" panose="02000000000000000000" pitchFamily="50" charset="0"/>
                <a:cs typeface="Poppins" panose="00000500000000000000" pitchFamily="50" charset="0"/>
              </a:rPr>
              <a:t>Les </a:t>
            </a:r>
            <a:r>
              <a:rPr lang="fr-FR" sz="4000" b="1" dirty="0">
                <a:solidFill>
                  <a:schemeClr val="bg1"/>
                </a:solidFill>
                <a:effectLst>
                  <a:outerShdw blurRad="38100" dist="38100" dir="2700000" algn="tl">
                    <a:srgbClr val="000000">
                      <a:alpha val="43137"/>
                    </a:srgbClr>
                  </a:outerShdw>
                </a:effectLst>
                <a:latin typeface="Marianne ExtraBold" panose="02000000000000000000" pitchFamily="50" charset="0"/>
                <a:cs typeface="Poppins" panose="00000500000000000000" pitchFamily="50" charset="0"/>
              </a:rPr>
              <a:t>matériels emblématiques et l’innovation dans l’armée de </a:t>
            </a:r>
            <a:r>
              <a:rPr lang="fr-FR" sz="4000" b="1" dirty="0" smtClean="0">
                <a:solidFill>
                  <a:schemeClr val="bg1"/>
                </a:solidFill>
                <a:effectLst>
                  <a:outerShdw blurRad="38100" dist="38100" dir="2700000" algn="tl">
                    <a:srgbClr val="000000">
                      <a:alpha val="43137"/>
                    </a:srgbClr>
                  </a:outerShdw>
                </a:effectLst>
                <a:latin typeface="Marianne ExtraBold" panose="02000000000000000000" pitchFamily="50" charset="0"/>
                <a:cs typeface="Poppins" panose="00000500000000000000" pitchFamily="50" charset="0"/>
              </a:rPr>
              <a:t>Terre</a:t>
            </a:r>
            <a:endParaRPr lang="fr-FR" sz="4000" b="1" dirty="0">
              <a:solidFill>
                <a:schemeClr val="bg1"/>
              </a:solidFill>
              <a:effectLst>
                <a:outerShdw blurRad="38100" dist="38100" dir="2700000" algn="tl">
                  <a:srgbClr val="000000">
                    <a:alpha val="43137"/>
                  </a:srgbClr>
                </a:outerShdw>
              </a:effectLst>
              <a:latin typeface="Marianne ExtraBold" panose="02000000000000000000" pitchFamily="50" charset="0"/>
              <a:cs typeface="Poppins" panose="00000500000000000000" pitchFamily="50" charset="0"/>
            </a:endParaRPr>
          </a:p>
        </p:txBody>
      </p:sp>
      <p:pic>
        <p:nvPicPr>
          <p:cNvPr id="2" name="Imag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1650" y="4436622"/>
            <a:ext cx="2093414" cy="2421378"/>
          </a:xfrm>
          <a:prstGeom prst="rect">
            <a:avLst/>
          </a:prstGeom>
        </p:spPr>
      </p:pic>
      <p:pic>
        <p:nvPicPr>
          <p:cNvPr id="3" name="Google Shape;17;p27" descr="Réserve citoyenne">
            <a:extLst>
              <a:ext uri="{FF2B5EF4-FFF2-40B4-BE49-F238E27FC236}">
                <a16:creationId xmlns:a16="http://schemas.microsoft.com/office/drawing/2014/main" id="{FEC0DB49-6B5C-62BA-C7BD-5216F4DE3C61}"/>
              </a:ext>
            </a:extLst>
          </p:cNvPr>
          <p:cNvPicPr preferRelativeResize="0"/>
          <p:nvPr/>
        </p:nvPicPr>
        <p:blipFill rotWithShape="1">
          <a:blip r:embed="rId6">
            <a:alphaModFix/>
          </a:blip>
          <a:srcRect/>
          <a:stretch/>
        </p:blipFill>
        <p:spPr>
          <a:xfrm>
            <a:off x="11446908" y="6013294"/>
            <a:ext cx="636428" cy="844706"/>
          </a:xfrm>
          <a:prstGeom prst="rect">
            <a:avLst/>
          </a:prstGeom>
          <a:noFill/>
          <a:ln>
            <a:noFill/>
          </a:ln>
        </p:spPr>
      </p:pic>
    </p:spTree>
    <p:extLst>
      <p:ext uri="{BB962C8B-B14F-4D97-AF65-F5344CB8AC3E}">
        <p14:creationId xmlns:p14="http://schemas.microsoft.com/office/powerpoint/2010/main" val="41608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5"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97119" y="5417328"/>
            <a:ext cx="2397118" cy="1511902"/>
          </a:xfrm>
          <a:prstGeom prst="rect">
            <a:avLst/>
          </a:prstGeom>
        </p:spPr>
      </p:pic>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417328"/>
            <a:ext cx="2397119" cy="1504647"/>
          </a:xfrm>
          <a:prstGeom prst="rect">
            <a:avLst/>
          </a:prstGeom>
        </p:spPr>
      </p:pic>
      <p:pic>
        <p:nvPicPr>
          <p:cNvPr id="7" name="Image 6"/>
          <p:cNvPicPr>
            <a:picLocks noChangeAspect="1"/>
          </p:cNvPicPr>
          <p:nvPr/>
        </p:nvPicPr>
        <p:blipFill rotWithShape="1">
          <a:blip r:embed="rId6" cstate="print">
            <a:extLst>
              <a:ext uri="{28A0092B-C50C-407E-A947-70E740481C1C}">
                <a14:useLocalDpi xmlns:a14="http://schemas.microsoft.com/office/drawing/2010/main" val="0"/>
              </a:ext>
            </a:extLst>
          </a:blip>
          <a:srcRect r="10248"/>
          <a:stretch/>
        </p:blipFill>
        <p:spPr>
          <a:xfrm>
            <a:off x="4783461" y="5417328"/>
            <a:ext cx="2384254" cy="1507638"/>
          </a:xfrm>
          <a:prstGeom prst="rect">
            <a:avLst/>
          </a:prstGeom>
        </p:spPr>
      </p:pic>
      <p:pic>
        <p:nvPicPr>
          <p:cNvPr id="8" name="Image 7"/>
          <p:cNvPicPr>
            <a:picLocks noChangeAspect="1"/>
          </p:cNvPicPr>
          <p:nvPr/>
        </p:nvPicPr>
        <p:blipFill rotWithShape="1">
          <a:blip r:embed="rId7" cstate="print">
            <a:extLst>
              <a:ext uri="{28A0092B-C50C-407E-A947-70E740481C1C}">
                <a14:useLocalDpi xmlns:a14="http://schemas.microsoft.com/office/drawing/2010/main" val="0"/>
              </a:ext>
            </a:extLst>
          </a:blip>
          <a:srcRect l="17898"/>
          <a:stretch/>
        </p:blipFill>
        <p:spPr>
          <a:xfrm>
            <a:off x="7167715" y="5417328"/>
            <a:ext cx="2406594" cy="1537918"/>
          </a:xfrm>
          <a:prstGeom prst="rect">
            <a:avLst/>
          </a:prstGeom>
        </p:spPr>
      </p:pic>
      <p:sp>
        <p:nvSpPr>
          <p:cNvPr id="17" name="Espace réservé du contenu 2"/>
          <p:cNvSpPr txBox="1">
            <a:spLocks/>
          </p:cNvSpPr>
          <p:nvPr/>
        </p:nvSpPr>
        <p:spPr>
          <a:xfrm>
            <a:off x="6598331" y="6649444"/>
            <a:ext cx="6435423" cy="261898"/>
          </a:xfrm>
          <a:prstGeom prst="rect">
            <a:avLst/>
          </a:prstGeom>
        </p:spPr>
        <p:txBody>
          <a:bodyPr vert="horz" lIns="91440" tIns="45720" rIns="91440" bIns="4572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buFont typeface="Arial" panose="020B0604020202020204" pitchFamily="34" charset="0"/>
              <a:buNone/>
            </a:pPr>
            <a:r>
              <a:rPr lang="fr-FR" sz="900" dirty="0">
                <a:solidFill>
                  <a:schemeClr val="bg1"/>
                </a:solidFill>
                <a:latin typeface="Marianne" panose="02000000000000000000" pitchFamily="50" charset="0"/>
                <a:ea typeface="+mj-ea"/>
                <a:cs typeface="+mj-cs"/>
              </a:rPr>
              <a:t>© AFP.</a:t>
            </a:r>
          </a:p>
        </p:txBody>
      </p:sp>
      <p:sp>
        <p:nvSpPr>
          <p:cNvPr id="19" name="Espace réservé du contenu 2"/>
          <p:cNvSpPr txBox="1">
            <a:spLocks/>
          </p:cNvSpPr>
          <p:nvPr/>
        </p:nvSpPr>
        <p:spPr>
          <a:xfrm>
            <a:off x="8982585" y="6649443"/>
            <a:ext cx="6435423" cy="261898"/>
          </a:xfrm>
          <a:prstGeom prst="rect">
            <a:avLst/>
          </a:prstGeom>
        </p:spPr>
        <p:txBody>
          <a:bodyPr vert="horz" lIns="91440" tIns="45720" rIns="91440" bIns="4572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buFont typeface="Arial" panose="020B0604020202020204" pitchFamily="34" charset="0"/>
              <a:buNone/>
            </a:pPr>
            <a:r>
              <a:rPr lang="fr-FR" sz="900" dirty="0">
                <a:solidFill>
                  <a:schemeClr val="bg1"/>
                </a:solidFill>
                <a:latin typeface="Marianne" panose="02000000000000000000" pitchFamily="50" charset="0"/>
                <a:ea typeface="+mj-ea"/>
                <a:cs typeface="+mj-cs"/>
              </a:rPr>
              <a:t>© AFP.</a:t>
            </a:r>
          </a:p>
        </p:txBody>
      </p:sp>
      <p:pic>
        <p:nvPicPr>
          <p:cNvPr id="14" name="Image 13"/>
          <p:cNvPicPr>
            <a:picLocks noChangeAspect="1"/>
          </p:cNvPicPr>
          <p:nvPr/>
        </p:nvPicPr>
        <p:blipFill rotWithShape="1">
          <a:blip r:embed="rId8">
            <a:extLst>
              <a:ext uri="{28A0092B-C50C-407E-A947-70E740481C1C}">
                <a14:useLocalDpi xmlns:a14="http://schemas.microsoft.com/office/drawing/2010/main" val="0"/>
              </a:ext>
            </a:extLst>
          </a:blip>
          <a:srcRect l="61227"/>
          <a:stretch/>
        </p:blipFill>
        <p:spPr>
          <a:xfrm>
            <a:off x="9551969" y="5417327"/>
            <a:ext cx="2668484" cy="1537919"/>
          </a:xfrm>
          <a:prstGeom prst="rect">
            <a:avLst/>
          </a:prstGeom>
        </p:spPr>
      </p:pic>
      <p:sp>
        <p:nvSpPr>
          <p:cNvPr id="9" name="Rectangle 8">
            <a:extLst>
              <a:ext uri="{FF2B5EF4-FFF2-40B4-BE49-F238E27FC236}">
                <a16:creationId xmlns:a16="http://schemas.microsoft.com/office/drawing/2014/main" id="{C7592EE2-2E4F-4AA0-A85A-AD990E5F6535}"/>
              </a:ext>
            </a:extLst>
          </p:cNvPr>
          <p:cNvSpPr/>
          <p:nvPr/>
        </p:nvSpPr>
        <p:spPr>
          <a:xfrm rot="5400000" flipH="1">
            <a:off x="5327038" y="90284"/>
            <a:ext cx="1537921" cy="12192002"/>
          </a:xfrm>
          <a:prstGeom prst="rect">
            <a:avLst/>
          </a:prstGeom>
          <a:solidFill>
            <a:srgbClr val="002625">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ZoneTexte 9">
            <a:extLst>
              <a:ext uri="{FF2B5EF4-FFF2-40B4-BE49-F238E27FC236}">
                <a16:creationId xmlns:a16="http://schemas.microsoft.com/office/drawing/2014/main" id="{BB6A2D65-4CC9-76BA-FF8F-F0230DB11996}"/>
              </a:ext>
            </a:extLst>
          </p:cNvPr>
          <p:cNvSpPr txBox="1"/>
          <p:nvPr/>
        </p:nvSpPr>
        <p:spPr>
          <a:xfrm>
            <a:off x="778511" y="1421800"/>
            <a:ext cx="8470232" cy="2814617"/>
          </a:xfrm>
          <a:prstGeom prst="rect">
            <a:avLst/>
          </a:prstGeom>
          <a:noFill/>
        </p:spPr>
        <p:txBody>
          <a:bodyPr wrap="square" rtlCol="0">
            <a:spAutoFit/>
          </a:bodyPr>
          <a:lstStyle/>
          <a:p>
            <a:pPr marL="342900" marR="0" lvl="0" indent="-342900" algn="l" rtl="0">
              <a:lnSpc>
                <a:spcPct val="150000"/>
              </a:lnSpc>
              <a:spcBef>
                <a:spcPts val="0"/>
              </a:spcBef>
              <a:spcAft>
                <a:spcPts val="0"/>
              </a:spcAft>
              <a:buSzPct val="100000"/>
              <a:buFont typeface="Verdana"/>
              <a:buAutoNum type="arabicPeriod"/>
            </a:pPr>
            <a:r>
              <a:rPr lang="fr-FR" sz="2000" dirty="0">
                <a:latin typeface="Marianne" panose="02000000000000000000" pitchFamily="50" charset="0"/>
                <a:ea typeface="+mj-ea"/>
                <a:cs typeface="+mj-cs"/>
                <a:sym typeface="Verdana"/>
              </a:rPr>
              <a:t>Les matériels emblématiques </a:t>
            </a:r>
          </a:p>
          <a:p>
            <a:pPr marL="342900" marR="0" lvl="0" indent="-342900" algn="l" rtl="0">
              <a:lnSpc>
                <a:spcPct val="150000"/>
              </a:lnSpc>
              <a:spcBef>
                <a:spcPts val="0"/>
              </a:spcBef>
              <a:spcAft>
                <a:spcPts val="0"/>
              </a:spcAft>
              <a:buSzPct val="100000"/>
              <a:buFont typeface="Verdana"/>
              <a:buAutoNum type="arabicPeriod"/>
            </a:pPr>
            <a:r>
              <a:rPr lang="fr-FR" sz="2000" dirty="0">
                <a:latin typeface="Marianne" panose="02000000000000000000" pitchFamily="50" charset="0"/>
                <a:ea typeface="+mj-ea"/>
                <a:cs typeface="+mj-cs"/>
                <a:sym typeface="Verdana"/>
              </a:rPr>
              <a:t>Le programme Scorpion</a:t>
            </a:r>
          </a:p>
          <a:p>
            <a:pPr marL="342900" marR="0" lvl="0" indent="-342900" algn="l" rtl="0">
              <a:lnSpc>
                <a:spcPct val="150000"/>
              </a:lnSpc>
              <a:spcBef>
                <a:spcPts val="0"/>
              </a:spcBef>
              <a:spcAft>
                <a:spcPts val="0"/>
              </a:spcAft>
              <a:buSzPct val="100000"/>
              <a:buFont typeface="Verdana"/>
              <a:buAutoNum type="arabicPeriod"/>
            </a:pPr>
            <a:r>
              <a:rPr lang="fr-FR" sz="2000" dirty="0">
                <a:latin typeface="Marianne" panose="02000000000000000000" pitchFamily="50" charset="0"/>
                <a:ea typeface="+mj-ea"/>
                <a:cs typeface="+mj-cs"/>
                <a:sym typeface="Verdana"/>
              </a:rPr>
              <a:t>Le projet Vulcain </a:t>
            </a:r>
          </a:p>
          <a:p>
            <a:pPr marL="342900" marR="0" lvl="0" indent="-342900" algn="l" rtl="0">
              <a:lnSpc>
                <a:spcPct val="150000"/>
              </a:lnSpc>
              <a:spcBef>
                <a:spcPts val="0"/>
              </a:spcBef>
              <a:spcAft>
                <a:spcPts val="0"/>
              </a:spcAft>
              <a:buSzPct val="100000"/>
              <a:buFont typeface="Verdana"/>
              <a:buAutoNum type="arabicPeriod"/>
            </a:pPr>
            <a:r>
              <a:rPr lang="fr-FR" sz="2000" dirty="0">
                <a:latin typeface="Marianne" panose="02000000000000000000" pitchFamily="50" charset="0"/>
                <a:ea typeface="+mj-ea"/>
                <a:cs typeface="+mj-cs"/>
                <a:sym typeface="Verdana"/>
              </a:rPr>
              <a:t>Focus cyberdéfense </a:t>
            </a:r>
          </a:p>
          <a:p>
            <a:pPr marL="342900" marR="0" lvl="0" indent="-342900" algn="l" rtl="0">
              <a:lnSpc>
                <a:spcPct val="150000"/>
              </a:lnSpc>
              <a:spcBef>
                <a:spcPts val="0"/>
              </a:spcBef>
              <a:spcAft>
                <a:spcPts val="0"/>
              </a:spcAft>
              <a:buSzPct val="100000"/>
              <a:buFont typeface="Verdana"/>
              <a:buAutoNum type="arabicPeriod"/>
            </a:pPr>
            <a:r>
              <a:rPr lang="fr-FR" sz="2000" dirty="0">
                <a:latin typeface="Marianne" panose="02000000000000000000" pitchFamily="50" charset="0"/>
                <a:ea typeface="+mj-ea"/>
                <a:cs typeface="+mj-cs"/>
                <a:sym typeface="Verdana"/>
              </a:rPr>
              <a:t>L’innovation dans l’armée de Terre</a:t>
            </a:r>
          </a:p>
          <a:p>
            <a:pPr marL="342900" marR="0" lvl="0" indent="-342900" algn="l" rtl="0">
              <a:lnSpc>
                <a:spcPct val="150000"/>
              </a:lnSpc>
              <a:spcBef>
                <a:spcPts val="0"/>
              </a:spcBef>
              <a:spcAft>
                <a:spcPts val="0"/>
              </a:spcAft>
              <a:buSzPct val="100000"/>
              <a:buFont typeface="Verdana"/>
              <a:buAutoNum type="arabicPeriod"/>
            </a:pPr>
            <a:r>
              <a:rPr lang="fr-FR" sz="2000" dirty="0">
                <a:latin typeface="Marianne" panose="02000000000000000000" pitchFamily="50" charset="0"/>
                <a:ea typeface="+mj-ea"/>
                <a:cs typeface="+mj-cs"/>
                <a:sym typeface="Verdana"/>
              </a:rPr>
              <a:t>Pour approfondir </a:t>
            </a:r>
          </a:p>
        </p:txBody>
      </p:sp>
      <p:sp>
        <p:nvSpPr>
          <p:cNvPr id="20" name="Titre 1"/>
          <p:cNvSpPr txBox="1">
            <a:spLocks/>
          </p:cNvSpPr>
          <p:nvPr/>
        </p:nvSpPr>
        <p:spPr>
          <a:xfrm>
            <a:off x="851428" y="250765"/>
            <a:ext cx="7382146"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smtClean="0">
                <a:effectLst>
                  <a:outerShdw blurRad="38100" dist="38100" dir="2700000" algn="tl">
                    <a:srgbClr val="000000">
                      <a:alpha val="43137"/>
                    </a:srgbClr>
                  </a:outerShdw>
                </a:effectLst>
                <a:latin typeface="Marianne" panose="02000000000000000000" pitchFamily="50" charset="0"/>
              </a:rPr>
              <a:t>SOMMAIRE</a:t>
            </a:r>
            <a:endParaRPr lang="fr-FR" sz="2800" b="1" dirty="0">
              <a:effectLst>
                <a:outerShdw blurRad="38100" dist="38100" dir="2700000" algn="tl">
                  <a:srgbClr val="000000">
                    <a:alpha val="43137"/>
                  </a:srgbClr>
                </a:outerShdw>
              </a:effectLst>
              <a:latin typeface="Marianne" panose="02000000000000000000" pitchFamily="50" charset="0"/>
            </a:endParaRPr>
          </a:p>
        </p:txBody>
      </p:sp>
    </p:spTree>
    <p:extLst>
      <p:ext uri="{BB962C8B-B14F-4D97-AF65-F5344CB8AC3E}">
        <p14:creationId xmlns:p14="http://schemas.microsoft.com/office/powerpoint/2010/main" val="343133925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20" name="Titre 1"/>
          <p:cNvSpPr txBox="1">
            <a:spLocks/>
          </p:cNvSpPr>
          <p:nvPr/>
        </p:nvSpPr>
        <p:spPr>
          <a:xfrm>
            <a:off x="599090" y="1499930"/>
            <a:ext cx="3396517" cy="130140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8800" b="1" dirty="0">
                <a:solidFill>
                  <a:schemeClr val="bg1">
                    <a:lumMod val="95000"/>
                  </a:schemeClr>
                </a:solidFill>
                <a:latin typeface="Liberation Serif" panose="02020603050405020304" pitchFamily="18" charset="0"/>
                <a:ea typeface="Liberation Serif" panose="02020603050405020304" pitchFamily="18" charset="0"/>
                <a:cs typeface="Liberation Serif" panose="02020603050405020304" pitchFamily="18" charset="0"/>
              </a:rPr>
              <a:t>“ </a:t>
            </a:r>
            <a:endParaRPr lang="fr-FR" sz="8800" dirty="0">
              <a:solidFill>
                <a:schemeClr val="bg1">
                  <a:lumMod val="95000"/>
                </a:schemeClr>
              </a:solidFill>
              <a:latin typeface="Liberation Serif" panose="02020603050405020304" pitchFamily="18" charset="0"/>
              <a:ea typeface="Liberation Serif" panose="02020603050405020304" pitchFamily="18" charset="0"/>
              <a:cs typeface="Liberation Serif" panose="02020603050405020304" pitchFamily="18" charset="0"/>
            </a:endParaRPr>
          </a:p>
        </p:txBody>
      </p:sp>
      <p:sp>
        <p:nvSpPr>
          <p:cNvPr id="13" name="Titre 1"/>
          <p:cNvSpPr txBox="1">
            <a:spLocks/>
          </p:cNvSpPr>
          <p:nvPr/>
        </p:nvSpPr>
        <p:spPr>
          <a:xfrm>
            <a:off x="851428" y="286407"/>
            <a:ext cx="6873896"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1. Les matériels emblématiques (1/4)</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e 5">
            <a:extLst>
              <a:ext uri="{FF2B5EF4-FFF2-40B4-BE49-F238E27FC236}">
                <a16:creationId xmlns:a16="http://schemas.microsoft.com/office/drawing/2014/main" id="{826E51E7-80DB-3AD8-81E0-642E799BEED2}"/>
              </a:ext>
            </a:extLst>
          </p:cNvPr>
          <p:cNvGrpSpPr/>
          <p:nvPr/>
        </p:nvGrpSpPr>
        <p:grpSpPr>
          <a:xfrm>
            <a:off x="367769" y="1104498"/>
            <a:ext cx="11194606" cy="470521"/>
            <a:chOff x="274548" y="1658600"/>
            <a:chExt cx="11194606" cy="1031637"/>
          </a:xfrm>
        </p:grpSpPr>
        <p:sp>
          <p:nvSpPr>
            <p:cNvPr id="7" name="Rectangle 6">
              <a:extLst>
                <a:ext uri="{FF2B5EF4-FFF2-40B4-BE49-F238E27FC236}">
                  <a16:creationId xmlns:a16="http://schemas.microsoft.com/office/drawing/2014/main" id="{139C9D6C-5D52-1079-1029-FB5754572F36}"/>
                </a:ext>
              </a:extLst>
            </p:cNvPr>
            <p:cNvSpPr/>
            <p:nvPr/>
          </p:nvSpPr>
          <p:spPr>
            <a:xfrm rot="5400000">
              <a:off x="5356032" y="-3422884"/>
              <a:ext cx="1031637" cy="11194606"/>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8" name="Rectangle 7">
              <a:extLst>
                <a:ext uri="{FF2B5EF4-FFF2-40B4-BE49-F238E27FC236}">
                  <a16:creationId xmlns:a16="http://schemas.microsoft.com/office/drawing/2014/main" id="{E046B5DE-25E6-EC74-FAE2-E237FDFD264B}"/>
                </a:ext>
              </a:extLst>
            </p:cNvPr>
            <p:cNvSpPr/>
            <p:nvPr/>
          </p:nvSpPr>
          <p:spPr>
            <a:xfrm>
              <a:off x="290281" y="1864499"/>
              <a:ext cx="11163135" cy="607332"/>
            </a:xfrm>
            <a:prstGeom prst="rect">
              <a:avLst/>
            </a:prstGeom>
          </p:spPr>
          <p:txBody>
            <a:bodyPr wrap="square">
              <a:spAutoFit/>
            </a:bodyPr>
            <a:lstStyle/>
            <a:p>
              <a:pPr marL="342900" indent="-342900">
                <a:buFont typeface="Wingdings" panose="05000000000000000000" pitchFamily="2" charset="2"/>
                <a:buChar char="è"/>
              </a:pPr>
              <a:r>
                <a:rPr lang="fr-FR" sz="1200" dirty="0">
                  <a:solidFill>
                    <a:schemeClr val="bg1"/>
                  </a:solidFill>
                  <a:latin typeface="Marianne" panose="02000000000000000000" pitchFamily="50" charset="0"/>
                </a:rPr>
                <a:t>Les matériels au sol (1/2)</a:t>
              </a:r>
            </a:p>
          </p:txBody>
        </p:sp>
      </p:grpSp>
      <p:sp>
        <p:nvSpPr>
          <p:cNvPr id="2" name="Google Shape;103;p2">
            <a:extLst>
              <a:ext uri="{FF2B5EF4-FFF2-40B4-BE49-F238E27FC236}">
                <a16:creationId xmlns:a16="http://schemas.microsoft.com/office/drawing/2014/main" id="{E7B3620F-C4DA-9929-6670-AD04AD1A5296}"/>
              </a:ext>
            </a:extLst>
          </p:cNvPr>
          <p:cNvSpPr txBox="1"/>
          <p:nvPr/>
        </p:nvSpPr>
        <p:spPr>
          <a:xfrm>
            <a:off x="7095859" y="4969548"/>
            <a:ext cx="1095781" cy="721852"/>
          </a:xfrm>
          <a:prstGeom prst="rect">
            <a:avLst/>
          </a:prstGeom>
          <a:solidFill>
            <a:schemeClr val="lt2">
              <a:alpha val="60784"/>
            </a:schemeClr>
          </a:solidFill>
          <a:ln>
            <a:noFill/>
          </a:ln>
        </p:spPr>
        <p:txBody>
          <a:bodyPr spcFirstLastPara="1" wrap="square" lIns="64350" tIns="16325" rIns="64350" bIns="16325" anchor="ctr" anchorCtr="0">
            <a:noAutofit/>
          </a:bodyPr>
          <a:lstStyle/>
          <a:p>
            <a:pPr marL="0" marR="0" lvl="0" indent="0" algn="ctr" rtl="0">
              <a:lnSpc>
                <a:spcPct val="100000"/>
              </a:lnSpc>
              <a:spcBef>
                <a:spcPts val="0"/>
              </a:spcBef>
              <a:spcAft>
                <a:spcPts val="0"/>
              </a:spcAft>
              <a:buClr>
                <a:srgbClr val="385623"/>
              </a:buClr>
              <a:buSzPts val="1400"/>
              <a:buFont typeface="Verdana"/>
              <a:buNone/>
            </a:pPr>
            <a:r>
              <a:rPr lang="fr-FR" sz="1200" i="0" u="none" strike="noStrike" cap="none" dirty="0">
                <a:latin typeface="Marianne" panose="02000000000000000000"/>
                <a:ea typeface="Verdana"/>
                <a:cs typeface="Verdana"/>
                <a:sym typeface="Verdana"/>
              </a:rPr>
              <a:t>Démo à regarder </a:t>
            </a:r>
            <a:r>
              <a:rPr lang="fr-FR" sz="1200" i="0" u="sng" strike="noStrike" cap="none" dirty="0">
                <a:solidFill>
                  <a:srgbClr val="0070C0"/>
                </a:solidFill>
                <a:latin typeface="Marianne" panose="02000000000000000000"/>
                <a:ea typeface="Verdana"/>
                <a:cs typeface="Verdana"/>
                <a:sym typeface="Verdana"/>
                <a:hlinkClick r:id="rId4">
                  <a:extLst>
                    <a:ext uri="{A12FA001-AC4F-418D-AE19-62706E023703}">
                      <ahyp:hlinkClr xmlns:ahyp="http://schemas.microsoft.com/office/drawing/2018/hyperlinkcolor" xmlns="" val="tx"/>
                    </a:ext>
                  </a:extLst>
                </a:hlinkClick>
              </a:rPr>
              <a:t>ici</a:t>
            </a:r>
            <a:r>
              <a:rPr lang="fr-FR" sz="1200" i="0" u="sng" strike="noStrike" cap="none" dirty="0">
                <a:latin typeface="Marianne" panose="02000000000000000000"/>
                <a:ea typeface="Verdana"/>
                <a:cs typeface="Verdana"/>
                <a:sym typeface="Verdana"/>
                <a:hlinkClick r:id="rId4">
                  <a:extLst>
                    <a:ext uri="{A12FA001-AC4F-418D-AE19-62706E023703}">
                      <ahyp:hlinkClr xmlns:ahyp="http://schemas.microsoft.com/office/drawing/2018/hyperlinkcolor" xmlns="" val="tx"/>
                    </a:ext>
                  </a:extLst>
                </a:hlinkClick>
              </a:rPr>
              <a:t> </a:t>
            </a:r>
            <a:endParaRPr sz="1200" i="0" u="none" strike="noStrike" cap="none" dirty="0">
              <a:latin typeface="Marianne" panose="02000000000000000000"/>
              <a:ea typeface="Verdana"/>
              <a:cs typeface="Verdana"/>
              <a:sym typeface="Verdana"/>
            </a:endParaRPr>
          </a:p>
        </p:txBody>
      </p:sp>
      <p:pic>
        <p:nvPicPr>
          <p:cNvPr id="3" name="Google Shape;104;p2">
            <a:extLst>
              <a:ext uri="{FF2B5EF4-FFF2-40B4-BE49-F238E27FC236}">
                <a16:creationId xmlns:a16="http://schemas.microsoft.com/office/drawing/2014/main" id="{5D18D13C-CFAA-593D-0578-DE16041C32C8}"/>
              </a:ext>
            </a:extLst>
          </p:cNvPr>
          <p:cNvPicPr preferRelativeResize="0"/>
          <p:nvPr/>
        </p:nvPicPr>
        <p:blipFill rotWithShape="1">
          <a:blip r:embed="rId5">
            <a:alphaModFix/>
          </a:blip>
          <a:srcRect t="9163" b="67959"/>
          <a:stretch/>
        </p:blipFill>
        <p:spPr>
          <a:xfrm>
            <a:off x="383502" y="1867536"/>
            <a:ext cx="6193935" cy="1867594"/>
          </a:xfrm>
          <a:prstGeom prst="rect">
            <a:avLst/>
          </a:prstGeom>
          <a:noFill/>
          <a:ln>
            <a:noFill/>
          </a:ln>
        </p:spPr>
      </p:pic>
      <p:pic>
        <p:nvPicPr>
          <p:cNvPr id="9" name="Google Shape;105;p2">
            <a:extLst>
              <a:ext uri="{FF2B5EF4-FFF2-40B4-BE49-F238E27FC236}">
                <a16:creationId xmlns:a16="http://schemas.microsoft.com/office/drawing/2014/main" id="{C21CC60F-C9C2-BB14-BDAB-A838CE498DB1}"/>
              </a:ext>
            </a:extLst>
          </p:cNvPr>
          <p:cNvPicPr preferRelativeResize="0"/>
          <p:nvPr/>
        </p:nvPicPr>
        <p:blipFill rotWithShape="1">
          <a:blip r:embed="rId5">
            <a:alphaModFix/>
          </a:blip>
          <a:srcRect t="31520" b="45186"/>
          <a:stretch/>
        </p:blipFill>
        <p:spPr>
          <a:xfrm>
            <a:off x="383501" y="4425214"/>
            <a:ext cx="6236981" cy="1914766"/>
          </a:xfrm>
          <a:prstGeom prst="rect">
            <a:avLst/>
          </a:prstGeom>
          <a:noFill/>
          <a:ln>
            <a:noFill/>
          </a:ln>
        </p:spPr>
      </p:pic>
      <p:pic>
        <p:nvPicPr>
          <p:cNvPr id="10" name="Google Shape;106;p2">
            <a:extLst>
              <a:ext uri="{FF2B5EF4-FFF2-40B4-BE49-F238E27FC236}">
                <a16:creationId xmlns:a16="http://schemas.microsoft.com/office/drawing/2014/main" id="{4DBE6106-43B9-1011-A9A9-DB1B0148BF02}"/>
              </a:ext>
            </a:extLst>
          </p:cNvPr>
          <p:cNvPicPr preferRelativeResize="0"/>
          <p:nvPr/>
        </p:nvPicPr>
        <p:blipFill rotWithShape="1">
          <a:blip r:embed="rId6">
            <a:alphaModFix/>
          </a:blip>
          <a:srcRect l="2216" t="7030" r="28181" b="13616"/>
          <a:stretch/>
        </p:blipFill>
        <p:spPr>
          <a:xfrm>
            <a:off x="8790997" y="2091632"/>
            <a:ext cx="2243821" cy="1705443"/>
          </a:xfrm>
          <a:prstGeom prst="rect">
            <a:avLst/>
          </a:prstGeom>
          <a:noFill/>
          <a:ln>
            <a:noFill/>
          </a:ln>
        </p:spPr>
      </p:pic>
      <p:pic>
        <p:nvPicPr>
          <p:cNvPr id="15" name="Google Shape;107;p2">
            <a:extLst>
              <a:ext uri="{FF2B5EF4-FFF2-40B4-BE49-F238E27FC236}">
                <a16:creationId xmlns:a16="http://schemas.microsoft.com/office/drawing/2014/main" id="{49A16EA6-1653-5186-1201-86278CDD9F26}"/>
              </a:ext>
            </a:extLst>
          </p:cNvPr>
          <p:cNvPicPr preferRelativeResize="0"/>
          <p:nvPr/>
        </p:nvPicPr>
        <p:blipFill rotWithShape="1">
          <a:blip r:embed="rId7">
            <a:alphaModFix/>
          </a:blip>
          <a:srcRect l="2233" t="6027" r="26500" b="12926"/>
          <a:stretch/>
        </p:blipFill>
        <p:spPr>
          <a:xfrm>
            <a:off x="8887123" y="4528459"/>
            <a:ext cx="2249450" cy="1705443"/>
          </a:xfrm>
          <a:prstGeom prst="rect">
            <a:avLst/>
          </a:prstGeom>
          <a:noFill/>
          <a:ln>
            <a:noFill/>
          </a:ln>
        </p:spPr>
      </p:pic>
      <p:sp>
        <p:nvSpPr>
          <p:cNvPr id="16" name="Google Shape;108;p2">
            <a:extLst>
              <a:ext uri="{FF2B5EF4-FFF2-40B4-BE49-F238E27FC236}">
                <a16:creationId xmlns:a16="http://schemas.microsoft.com/office/drawing/2014/main" id="{56F5DD39-DF19-0820-6F66-2F5663A4DB3F}"/>
              </a:ext>
            </a:extLst>
          </p:cNvPr>
          <p:cNvSpPr txBox="1"/>
          <p:nvPr/>
        </p:nvSpPr>
        <p:spPr>
          <a:xfrm>
            <a:off x="7095858" y="2439270"/>
            <a:ext cx="1095781" cy="848595"/>
          </a:xfrm>
          <a:prstGeom prst="rect">
            <a:avLst/>
          </a:prstGeom>
          <a:solidFill>
            <a:schemeClr val="lt2">
              <a:alpha val="60784"/>
            </a:schemeClr>
          </a:solidFill>
          <a:ln>
            <a:noFill/>
          </a:ln>
        </p:spPr>
        <p:txBody>
          <a:bodyPr spcFirstLastPara="1" wrap="square" lIns="64350" tIns="16325" rIns="64350" bIns="16325" anchor="ctr" anchorCtr="0">
            <a:noAutofit/>
          </a:bodyPr>
          <a:lstStyle/>
          <a:p>
            <a:pPr marL="0" marR="0" lvl="0" indent="0" algn="ctr" rtl="0">
              <a:lnSpc>
                <a:spcPct val="100000"/>
              </a:lnSpc>
              <a:spcBef>
                <a:spcPts val="0"/>
              </a:spcBef>
              <a:spcAft>
                <a:spcPts val="0"/>
              </a:spcAft>
              <a:buClr>
                <a:srgbClr val="385623"/>
              </a:buClr>
              <a:buSzPts val="1400"/>
              <a:buFont typeface="Verdana"/>
              <a:buNone/>
            </a:pPr>
            <a:r>
              <a:rPr lang="fr-FR" sz="1200" i="0" u="none" strike="noStrike" cap="none" dirty="0">
                <a:latin typeface="Marianne" panose="02000000000000000000"/>
                <a:ea typeface="Verdana"/>
                <a:cs typeface="Verdana"/>
                <a:sym typeface="Verdana"/>
              </a:rPr>
              <a:t>Démo à regarder </a:t>
            </a:r>
            <a:r>
              <a:rPr lang="fr-FR" sz="1200" i="0" u="sng" strike="noStrike" cap="none" dirty="0">
                <a:solidFill>
                  <a:srgbClr val="0070C0"/>
                </a:solidFill>
                <a:latin typeface="Marianne" panose="02000000000000000000"/>
                <a:ea typeface="Verdana"/>
                <a:cs typeface="Verdana"/>
                <a:sym typeface="Verdana"/>
                <a:hlinkClick r:id="rId8">
                  <a:extLst>
                    <a:ext uri="{A12FA001-AC4F-418D-AE19-62706E023703}">
                      <ahyp:hlinkClr xmlns:ahyp="http://schemas.microsoft.com/office/drawing/2018/hyperlinkcolor" xmlns="" val="tx"/>
                    </a:ext>
                  </a:extLst>
                </a:hlinkClick>
              </a:rPr>
              <a:t>ici</a:t>
            </a:r>
            <a:r>
              <a:rPr lang="fr-FR" sz="1200" i="0" u="sng" strike="noStrike" cap="none" dirty="0">
                <a:latin typeface="Marianne" panose="02000000000000000000"/>
                <a:ea typeface="Verdana"/>
                <a:cs typeface="Verdana"/>
                <a:sym typeface="Verdana"/>
                <a:hlinkClick r:id="rId4">
                  <a:extLst>
                    <a:ext uri="{A12FA001-AC4F-418D-AE19-62706E023703}">
                      <ahyp:hlinkClr xmlns:ahyp="http://schemas.microsoft.com/office/drawing/2018/hyperlinkcolor" xmlns="" val="tx"/>
                    </a:ext>
                  </a:extLst>
                </a:hlinkClick>
              </a:rPr>
              <a:t> </a:t>
            </a:r>
            <a:endParaRPr sz="1200" i="0" u="none" strike="noStrike" cap="none" dirty="0">
              <a:latin typeface="Marianne" panose="02000000000000000000"/>
              <a:ea typeface="Verdana"/>
              <a:cs typeface="Verdana"/>
              <a:sym typeface="Verdana"/>
            </a:endParaRPr>
          </a:p>
        </p:txBody>
      </p:sp>
      <p:sp>
        <p:nvSpPr>
          <p:cNvPr id="17" name="Google Shape;132;p4">
            <a:extLst>
              <a:ext uri="{FF2B5EF4-FFF2-40B4-BE49-F238E27FC236}">
                <a16:creationId xmlns:a16="http://schemas.microsoft.com/office/drawing/2014/main" id="{556C6B52-7B20-2342-E39B-2EF90994A872}"/>
              </a:ext>
            </a:extLst>
          </p:cNvPr>
          <p:cNvSpPr txBox="1"/>
          <p:nvPr/>
        </p:nvSpPr>
        <p:spPr>
          <a:xfrm>
            <a:off x="10243370" y="6547158"/>
            <a:ext cx="2606533" cy="21540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800" dirty="0">
                <a:solidFill>
                  <a:schemeClr val="dk1"/>
                </a:solidFill>
                <a:latin typeface="Calibri"/>
                <a:ea typeface="Calibri"/>
                <a:cs typeface="Calibri"/>
                <a:sym typeface="Calibri"/>
              </a:rPr>
              <a:t>Source : livret armée de Terre 2022</a:t>
            </a:r>
            <a:endParaRPr sz="800" dirty="0"/>
          </a:p>
        </p:txBody>
      </p:sp>
      <p:sp>
        <p:nvSpPr>
          <p:cNvPr id="18" name="Rectangle 17">
            <a:extLst>
              <a:ext uri="{FF2B5EF4-FFF2-40B4-BE49-F238E27FC236}">
                <a16:creationId xmlns:a16="http://schemas.microsoft.com/office/drawing/2014/main" id="{CBCE8A26-A219-60B2-E992-1DA10D4B6ED2}"/>
              </a:ext>
            </a:extLst>
          </p:cNvPr>
          <p:cNvSpPr/>
          <p:nvPr/>
        </p:nvSpPr>
        <p:spPr>
          <a:xfrm rot="5400000">
            <a:off x="8963076" y="1543377"/>
            <a:ext cx="1969513" cy="2711786"/>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C4CDDD04-2D68-03DB-5FA1-BD78BAD5822C}"/>
              </a:ext>
            </a:extLst>
          </p:cNvPr>
          <p:cNvSpPr/>
          <p:nvPr/>
        </p:nvSpPr>
        <p:spPr>
          <a:xfrm rot="5400000">
            <a:off x="8963075" y="3974581"/>
            <a:ext cx="1969513" cy="2711786"/>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646119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20" name="Titre 1"/>
          <p:cNvSpPr txBox="1">
            <a:spLocks/>
          </p:cNvSpPr>
          <p:nvPr/>
        </p:nvSpPr>
        <p:spPr>
          <a:xfrm>
            <a:off x="599090" y="1499930"/>
            <a:ext cx="3396517" cy="130140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8800" b="1" dirty="0">
                <a:solidFill>
                  <a:schemeClr val="bg1">
                    <a:lumMod val="95000"/>
                  </a:schemeClr>
                </a:solidFill>
                <a:latin typeface="Liberation Serif" panose="02020603050405020304" pitchFamily="18" charset="0"/>
                <a:ea typeface="Liberation Serif" panose="02020603050405020304" pitchFamily="18" charset="0"/>
                <a:cs typeface="Liberation Serif" panose="02020603050405020304" pitchFamily="18" charset="0"/>
              </a:rPr>
              <a:t>“ </a:t>
            </a:r>
            <a:endParaRPr lang="fr-FR" sz="8800" dirty="0">
              <a:solidFill>
                <a:schemeClr val="bg1">
                  <a:lumMod val="95000"/>
                </a:schemeClr>
              </a:solidFill>
              <a:latin typeface="Liberation Serif" panose="02020603050405020304" pitchFamily="18" charset="0"/>
              <a:ea typeface="Liberation Serif" panose="02020603050405020304" pitchFamily="18" charset="0"/>
              <a:cs typeface="Liberation Serif" panose="02020603050405020304" pitchFamily="18" charset="0"/>
            </a:endParaRPr>
          </a:p>
        </p:txBody>
      </p:sp>
      <p:sp>
        <p:nvSpPr>
          <p:cNvPr id="13" name="Titre 1"/>
          <p:cNvSpPr txBox="1">
            <a:spLocks/>
          </p:cNvSpPr>
          <p:nvPr/>
        </p:nvSpPr>
        <p:spPr>
          <a:xfrm>
            <a:off x="851428" y="288000"/>
            <a:ext cx="6558586"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1. Les matériels emblématiques (2/4)</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e 5">
            <a:extLst>
              <a:ext uri="{FF2B5EF4-FFF2-40B4-BE49-F238E27FC236}">
                <a16:creationId xmlns:a16="http://schemas.microsoft.com/office/drawing/2014/main" id="{826E51E7-80DB-3AD8-81E0-642E799BEED2}"/>
              </a:ext>
            </a:extLst>
          </p:cNvPr>
          <p:cNvGrpSpPr/>
          <p:nvPr/>
        </p:nvGrpSpPr>
        <p:grpSpPr>
          <a:xfrm>
            <a:off x="367768" y="1104498"/>
            <a:ext cx="11194606" cy="470521"/>
            <a:chOff x="274547" y="1658599"/>
            <a:chExt cx="11194606" cy="1031637"/>
          </a:xfrm>
        </p:grpSpPr>
        <p:sp>
          <p:nvSpPr>
            <p:cNvPr id="7" name="Rectangle 6">
              <a:extLst>
                <a:ext uri="{FF2B5EF4-FFF2-40B4-BE49-F238E27FC236}">
                  <a16:creationId xmlns:a16="http://schemas.microsoft.com/office/drawing/2014/main" id="{139C9D6C-5D52-1079-1029-FB5754572F36}"/>
                </a:ext>
              </a:extLst>
            </p:cNvPr>
            <p:cNvSpPr/>
            <p:nvPr/>
          </p:nvSpPr>
          <p:spPr>
            <a:xfrm rot="5400000">
              <a:off x="5356031" y="-3422885"/>
              <a:ext cx="1031637" cy="11194606"/>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E046B5DE-25E6-EC74-FAE2-E237FDFD264B}"/>
                </a:ext>
              </a:extLst>
            </p:cNvPr>
            <p:cNvSpPr/>
            <p:nvPr/>
          </p:nvSpPr>
          <p:spPr>
            <a:xfrm>
              <a:off x="290281" y="1827372"/>
              <a:ext cx="11163135" cy="607332"/>
            </a:xfrm>
            <a:prstGeom prst="rect">
              <a:avLst/>
            </a:prstGeom>
          </p:spPr>
          <p:txBody>
            <a:bodyPr wrap="square">
              <a:spAutoFit/>
            </a:bodyPr>
            <a:lstStyle/>
            <a:p>
              <a:pPr marL="342900" indent="-342900">
                <a:buFont typeface="Wingdings" panose="05000000000000000000" pitchFamily="2" charset="2"/>
                <a:buChar char="è"/>
              </a:pPr>
              <a:r>
                <a:rPr lang="fr-FR" sz="1200" dirty="0">
                  <a:solidFill>
                    <a:schemeClr val="bg1"/>
                  </a:solidFill>
                  <a:latin typeface="Marianne" panose="02000000000000000000" pitchFamily="50" charset="0"/>
                </a:rPr>
                <a:t>Les matériels au sol (2/2)</a:t>
              </a:r>
            </a:p>
          </p:txBody>
        </p:sp>
      </p:grpSp>
      <p:pic>
        <p:nvPicPr>
          <p:cNvPr id="5" name="Google Shape;116;p3">
            <a:extLst>
              <a:ext uri="{FF2B5EF4-FFF2-40B4-BE49-F238E27FC236}">
                <a16:creationId xmlns:a16="http://schemas.microsoft.com/office/drawing/2014/main" id="{C0BC4B72-FA63-91B1-203E-2F911E85DB40}"/>
              </a:ext>
            </a:extLst>
          </p:cNvPr>
          <p:cNvPicPr preferRelativeResize="0"/>
          <p:nvPr/>
        </p:nvPicPr>
        <p:blipFill rotWithShape="1">
          <a:blip r:embed="rId4">
            <a:alphaModFix/>
          </a:blip>
          <a:srcRect t="1288" b="75512"/>
          <a:stretch/>
        </p:blipFill>
        <p:spPr>
          <a:xfrm>
            <a:off x="367767" y="4287578"/>
            <a:ext cx="6451612" cy="1833228"/>
          </a:xfrm>
          <a:prstGeom prst="rect">
            <a:avLst/>
          </a:prstGeom>
          <a:noFill/>
          <a:ln>
            <a:noFill/>
          </a:ln>
        </p:spPr>
      </p:pic>
      <p:pic>
        <p:nvPicPr>
          <p:cNvPr id="11" name="Google Shape;117;p3">
            <a:extLst>
              <a:ext uri="{FF2B5EF4-FFF2-40B4-BE49-F238E27FC236}">
                <a16:creationId xmlns:a16="http://schemas.microsoft.com/office/drawing/2014/main" id="{847A9CC6-34F4-C3E7-505E-98E4E44B3B06}"/>
              </a:ext>
            </a:extLst>
          </p:cNvPr>
          <p:cNvPicPr preferRelativeResize="0"/>
          <p:nvPr/>
        </p:nvPicPr>
        <p:blipFill rotWithShape="1">
          <a:blip r:embed="rId4">
            <a:alphaModFix/>
          </a:blip>
          <a:srcRect t="48433" b="27184"/>
          <a:stretch/>
        </p:blipFill>
        <p:spPr>
          <a:xfrm>
            <a:off x="367767" y="2037303"/>
            <a:ext cx="6354418" cy="1897592"/>
          </a:xfrm>
          <a:prstGeom prst="rect">
            <a:avLst/>
          </a:prstGeom>
          <a:noFill/>
          <a:ln>
            <a:noFill/>
          </a:ln>
        </p:spPr>
      </p:pic>
      <p:pic>
        <p:nvPicPr>
          <p:cNvPr id="12" name="Google Shape;118;p3">
            <a:extLst>
              <a:ext uri="{FF2B5EF4-FFF2-40B4-BE49-F238E27FC236}">
                <a16:creationId xmlns:a16="http://schemas.microsoft.com/office/drawing/2014/main" id="{A17D5708-EDE4-5A73-D31C-D5FE358D03C9}"/>
              </a:ext>
            </a:extLst>
          </p:cNvPr>
          <p:cNvPicPr preferRelativeResize="0"/>
          <p:nvPr/>
        </p:nvPicPr>
        <p:blipFill rotWithShape="1">
          <a:blip r:embed="rId5">
            <a:alphaModFix/>
          </a:blip>
          <a:srcRect l="1622" t="6384" r="26188" b="8093"/>
          <a:stretch/>
        </p:blipFill>
        <p:spPr>
          <a:xfrm>
            <a:off x="9083325" y="2174803"/>
            <a:ext cx="2050474" cy="1619482"/>
          </a:xfrm>
          <a:prstGeom prst="rect">
            <a:avLst/>
          </a:prstGeom>
          <a:noFill/>
          <a:ln>
            <a:noFill/>
          </a:ln>
        </p:spPr>
      </p:pic>
      <p:sp>
        <p:nvSpPr>
          <p:cNvPr id="14" name="Google Shape;132;p4">
            <a:extLst>
              <a:ext uri="{FF2B5EF4-FFF2-40B4-BE49-F238E27FC236}">
                <a16:creationId xmlns:a16="http://schemas.microsoft.com/office/drawing/2014/main" id="{11E1F7CD-1525-F22E-D437-AEF779A8E18B}"/>
              </a:ext>
            </a:extLst>
          </p:cNvPr>
          <p:cNvSpPr txBox="1"/>
          <p:nvPr/>
        </p:nvSpPr>
        <p:spPr>
          <a:xfrm>
            <a:off x="10156686" y="6545999"/>
            <a:ext cx="2606533" cy="21540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800" dirty="0">
                <a:solidFill>
                  <a:schemeClr val="dk1"/>
                </a:solidFill>
                <a:latin typeface="Calibri"/>
                <a:ea typeface="Calibri"/>
                <a:cs typeface="Calibri"/>
                <a:sym typeface="Calibri"/>
              </a:rPr>
              <a:t>Source : livret armée de Terre 2022</a:t>
            </a:r>
            <a:endParaRPr sz="800" dirty="0"/>
          </a:p>
        </p:txBody>
      </p:sp>
      <p:sp>
        <p:nvSpPr>
          <p:cNvPr id="22" name="Rectangle 21">
            <a:extLst>
              <a:ext uri="{FF2B5EF4-FFF2-40B4-BE49-F238E27FC236}">
                <a16:creationId xmlns:a16="http://schemas.microsoft.com/office/drawing/2014/main" id="{7C3CFD49-3B29-E5A5-505C-A340FE0F46EE}"/>
              </a:ext>
            </a:extLst>
          </p:cNvPr>
          <p:cNvSpPr/>
          <p:nvPr/>
        </p:nvSpPr>
        <p:spPr>
          <a:xfrm rot="5400000">
            <a:off x="9128546" y="1651614"/>
            <a:ext cx="1960030" cy="2606533"/>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Google Shape;131;p4">
            <a:extLst>
              <a:ext uri="{FF2B5EF4-FFF2-40B4-BE49-F238E27FC236}">
                <a16:creationId xmlns:a16="http://schemas.microsoft.com/office/drawing/2014/main" id="{D60184AF-296C-7279-5176-CDF33FAE899F}"/>
              </a:ext>
            </a:extLst>
          </p:cNvPr>
          <p:cNvSpPr txBox="1"/>
          <p:nvPr/>
        </p:nvSpPr>
        <p:spPr>
          <a:xfrm>
            <a:off x="9211827" y="4287578"/>
            <a:ext cx="1793468" cy="509101"/>
          </a:xfrm>
          <a:prstGeom prst="rect">
            <a:avLst/>
          </a:prstGeom>
          <a:solidFill>
            <a:schemeClr val="lt2">
              <a:alpha val="60784"/>
            </a:schemeClr>
          </a:solidFill>
          <a:ln>
            <a:noFill/>
          </a:ln>
        </p:spPr>
        <p:txBody>
          <a:bodyPr spcFirstLastPara="1" wrap="square" lIns="64350" tIns="16325" rIns="64350" bIns="16325" anchor="ctr" anchorCtr="0">
            <a:noAutofit/>
          </a:bodyPr>
          <a:lstStyle/>
          <a:p>
            <a:pPr marL="0" marR="0" lvl="0" indent="0" algn="ctr" rtl="0">
              <a:lnSpc>
                <a:spcPct val="100000"/>
              </a:lnSpc>
              <a:spcBef>
                <a:spcPts val="0"/>
              </a:spcBef>
              <a:spcAft>
                <a:spcPts val="0"/>
              </a:spcAft>
              <a:buClr>
                <a:srgbClr val="385623"/>
              </a:buClr>
              <a:buSzPts val="1400"/>
              <a:buFont typeface="Verdana"/>
              <a:buNone/>
            </a:pPr>
            <a:r>
              <a:rPr lang="fr-FR" sz="1200" i="0" u="none" strike="noStrike" cap="none" dirty="0">
                <a:latin typeface="Marianne" panose="02000000000000000000"/>
                <a:ea typeface="Verdana"/>
                <a:cs typeface="Verdana"/>
                <a:sym typeface="Verdana"/>
              </a:rPr>
              <a:t>Démo à regarder </a:t>
            </a:r>
            <a:r>
              <a:rPr lang="fr-FR" sz="1200" i="0" u="sng" strike="noStrike" cap="none" dirty="0">
                <a:solidFill>
                  <a:srgbClr val="0070C0"/>
                </a:solidFill>
                <a:latin typeface="Marianne" panose="02000000000000000000"/>
                <a:ea typeface="Verdana"/>
                <a:cs typeface="Verdana"/>
                <a:sym typeface="Verdana"/>
                <a:hlinkClick r:id="rId6"/>
              </a:rPr>
              <a:t>ici</a:t>
            </a:r>
            <a:r>
              <a:rPr lang="fr-FR" sz="1200" i="0" u="sng" strike="noStrike" cap="none" dirty="0">
                <a:latin typeface="Marianne" panose="02000000000000000000"/>
                <a:ea typeface="Verdana"/>
                <a:cs typeface="Verdana"/>
                <a:sym typeface="Verdana"/>
                <a:hlinkClick r:id="rId6">
                  <a:extLst>
                    <a:ext uri="{A12FA001-AC4F-418D-AE19-62706E023703}">
                      <ahyp:hlinkClr xmlns:ahyp="http://schemas.microsoft.com/office/drawing/2018/hyperlinkcolor" xmlns="" val="tx"/>
                    </a:ext>
                  </a:extLst>
                </a:hlinkClick>
              </a:rPr>
              <a:t> </a:t>
            </a:r>
            <a:endParaRPr sz="1200" i="0" u="none" strike="noStrike" cap="none" dirty="0">
              <a:latin typeface="Marianne" panose="02000000000000000000"/>
              <a:ea typeface="Verdana"/>
              <a:cs typeface="Verdana"/>
              <a:sym typeface="Verdana"/>
            </a:endParaRPr>
          </a:p>
        </p:txBody>
      </p:sp>
    </p:spTree>
    <p:extLst>
      <p:ext uri="{BB962C8B-B14F-4D97-AF65-F5344CB8AC3E}">
        <p14:creationId xmlns:p14="http://schemas.microsoft.com/office/powerpoint/2010/main" val="346237579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836334" y="-2667000"/>
            <a:ext cx="6858000" cy="12192000"/>
          </a:xfrm>
          <a:prstGeom prst="rect">
            <a:avLst/>
          </a:prstGeom>
          <a:noFill/>
        </p:spPr>
      </p:pic>
      <p:sp>
        <p:nvSpPr>
          <p:cNvPr id="20" name="Titre 1"/>
          <p:cNvSpPr txBox="1">
            <a:spLocks/>
          </p:cNvSpPr>
          <p:nvPr/>
        </p:nvSpPr>
        <p:spPr>
          <a:xfrm>
            <a:off x="599090" y="1499930"/>
            <a:ext cx="3396517" cy="130140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8800" b="1" dirty="0">
                <a:solidFill>
                  <a:schemeClr val="bg1">
                    <a:lumMod val="95000"/>
                  </a:schemeClr>
                </a:solidFill>
                <a:latin typeface="Liberation Serif" panose="02020603050405020304" pitchFamily="18" charset="0"/>
                <a:ea typeface="Liberation Serif" panose="02020603050405020304" pitchFamily="18" charset="0"/>
                <a:cs typeface="Liberation Serif" panose="02020603050405020304" pitchFamily="18" charset="0"/>
              </a:rPr>
              <a:t>“ </a:t>
            </a:r>
            <a:endParaRPr lang="fr-FR" sz="8800" dirty="0">
              <a:solidFill>
                <a:schemeClr val="bg1">
                  <a:lumMod val="95000"/>
                </a:schemeClr>
              </a:solidFill>
              <a:latin typeface="Liberation Serif" panose="02020603050405020304" pitchFamily="18" charset="0"/>
              <a:ea typeface="Liberation Serif" panose="02020603050405020304" pitchFamily="18" charset="0"/>
              <a:cs typeface="Liberation Serif" panose="02020603050405020304" pitchFamily="18" charset="0"/>
            </a:endParaRPr>
          </a:p>
        </p:txBody>
      </p:sp>
      <p:sp>
        <p:nvSpPr>
          <p:cNvPr id="13" name="Titre 1"/>
          <p:cNvSpPr txBox="1">
            <a:spLocks/>
          </p:cNvSpPr>
          <p:nvPr/>
        </p:nvSpPr>
        <p:spPr>
          <a:xfrm>
            <a:off x="851428" y="309216"/>
            <a:ext cx="6894917"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1. Les matériels emblématiques (3/4)</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e 5">
            <a:extLst>
              <a:ext uri="{FF2B5EF4-FFF2-40B4-BE49-F238E27FC236}">
                <a16:creationId xmlns:a16="http://schemas.microsoft.com/office/drawing/2014/main" id="{826E51E7-80DB-3AD8-81E0-642E799BEED2}"/>
              </a:ext>
            </a:extLst>
          </p:cNvPr>
          <p:cNvGrpSpPr/>
          <p:nvPr/>
        </p:nvGrpSpPr>
        <p:grpSpPr>
          <a:xfrm>
            <a:off x="367768" y="1104499"/>
            <a:ext cx="11194606" cy="418130"/>
            <a:chOff x="274547" y="1658599"/>
            <a:chExt cx="11194606" cy="1031637"/>
          </a:xfrm>
        </p:grpSpPr>
        <p:sp>
          <p:nvSpPr>
            <p:cNvPr id="7" name="Rectangle 6">
              <a:extLst>
                <a:ext uri="{FF2B5EF4-FFF2-40B4-BE49-F238E27FC236}">
                  <a16:creationId xmlns:a16="http://schemas.microsoft.com/office/drawing/2014/main" id="{139C9D6C-5D52-1079-1029-FB5754572F36}"/>
                </a:ext>
              </a:extLst>
            </p:cNvPr>
            <p:cNvSpPr/>
            <p:nvPr/>
          </p:nvSpPr>
          <p:spPr>
            <a:xfrm rot="5400000">
              <a:off x="5356031" y="-3422885"/>
              <a:ext cx="1031637" cy="11194606"/>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E046B5DE-25E6-EC74-FAE2-E237FDFD264B}"/>
                </a:ext>
              </a:extLst>
            </p:cNvPr>
            <p:cNvSpPr/>
            <p:nvPr/>
          </p:nvSpPr>
          <p:spPr>
            <a:xfrm>
              <a:off x="290281" y="1813459"/>
              <a:ext cx="11163135" cy="683430"/>
            </a:xfrm>
            <a:prstGeom prst="rect">
              <a:avLst/>
            </a:prstGeom>
          </p:spPr>
          <p:txBody>
            <a:bodyPr wrap="square">
              <a:spAutoFit/>
            </a:bodyPr>
            <a:lstStyle/>
            <a:p>
              <a:pPr marL="342900" indent="-342900">
                <a:buFont typeface="Wingdings" panose="05000000000000000000" pitchFamily="2" charset="2"/>
                <a:buChar char="è"/>
              </a:pPr>
              <a:r>
                <a:rPr lang="fr-FR" sz="1200" dirty="0">
                  <a:solidFill>
                    <a:schemeClr val="bg1"/>
                  </a:solidFill>
                  <a:latin typeface="Marianne" panose="02000000000000000000" pitchFamily="50" charset="0"/>
                </a:rPr>
                <a:t>Les matériels près du sol (1/2)</a:t>
              </a:r>
            </a:p>
          </p:txBody>
        </p:sp>
      </p:grpSp>
      <p:sp>
        <p:nvSpPr>
          <p:cNvPr id="14" name="Google Shape;132;p4">
            <a:extLst>
              <a:ext uri="{FF2B5EF4-FFF2-40B4-BE49-F238E27FC236}">
                <a16:creationId xmlns:a16="http://schemas.microsoft.com/office/drawing/2014/main" id="{11E1F7CD-1525-F22E-D437-AEF779A8E18B}"/>
              </a:ext>
            </a:extLst>
          </p:cNvPr>
          <p:cNvSpPr txBox="1"/>
          <p:nvPr/>
        </p:nvSpPr>
        <p:spPr>
          <a:xfrm>
            <a:off x="10243370" y="6549781"/>
            <a:ext cx="2606533" cy="21540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800" dirty="0">
                <a:solidFill>
                  <a:schemeClr val="dk1"/>
                </a:solidFill>
                <a:latin typeface="Calibri"/>
                <a:ea typeface="Calibri"/>
                <a:cs typeface="Calibri"/>
                <a:sym typeface="Calibri"/>
              </a:rPr>
              <a:t>Source : livret armée de Terre 2022</a:t>
            </a:r>
            <a:endParaRPr sz="800" dirty="0"/>
          </a:p>
        </p:txBody>
      </p:sp>
      <p:pic>
        <p:nvPicPr>
          <p:cNvPr id="2" name="Google Shape;126;p4">
            <a:extLst>
              <a:ext uri="{FF2B5EF4-FFF2-40B4-BE49-F238E27FC236}">
                <a16:creationId xmlns:a16="http://schemas.microsoft.com/office/drawing/2014/main" id="{4FB347F3-1ED5-8040-F301-519D1459CCD6}"/>
              </a:ext>
            </a:extLst>
          </p:cNvPr>
          <p:cNvPicPr preferRelativeResize="0"/>
          <p:nvPr/>
        </p:nvPicPr>
        <p:blipFill rotWithShape="1">
          <a:blip r:embed="rId4">
            <a:alphaModFix/>
          </a:blip>
          <a:srcRect t="12516"/>
          <a:stretch/>
        </p:blipFill>
        <p:spPr>
          <a:xfrm>
            <a:off x="383502" y="2055300"/>
            <a:ext cx="4012125" cy="4655104"/>
          </a:xfrm>
          <a:prstGeom prst="rect">
            <a:avLst/>
          </a:prstGeom>
          <a:noFill/>
          <a:ln>
            <a:noFill/>
          </a:ln>
        </p:spPr>
      </p:pic>
      <p:grpSp>
        <p:nvGrpSpPr>
          <p:cNvPr id="3" name="Google Shape;127;p4">
            <a:extLst>
              <a:ext uri="{FF2B5EF4-FFF2-40B4-BE49-F238E27FC236}">
                <a16:creationId xmlns:a16="http://schemas.microsoft.com/office/drawing/2014/main" id="{45901399-CA7A-1B56-6616-30AB45C8AFBD}"/>
              </a:ext>
            </a:extLst>
          </p:cNvPr>
          <p:cNvGrpSpPr/>
          <p:nvPr/>
        </p:nvGrpSpPr>
        <p:grpSpPr>
          <a:xfrm>
            <a:off x="4745243" y="1722616"/>
            <a:ext cx="4136904" cy="4134474"/>
            <a:chOff x="4799696" y="1052668"/>
            <a:chExt cx="4136904" cy="4134474"/>
          </a:xfrm>
        </p:grpSpPr>
        <p:pic>
          <p:nvPicPr>
            <p:cNvPr id="9" name="Google Shape;128;p4">
              <a:extLst>
                <a:ext uri="{FF2B5EF4-FFF2-40B4-BE49-F238E27FC236}">
                  <a16:creationId xmlns:a16="http://schemas.microsoft.com/office/drawing/2014/main" id="{095A348E-DE38-2DA9-9FED-2BB0BBA73EAB}"/>
                </a:ext>
              </a:extLst>
            </p:cNvPr>
            <p:cNvPicPr preferRelativeResize="0"/>
            <p:nvPr/>
          </p:nvPicPr>
          <p:blipFill rotWithShape="1">
            <a:blip r:embed="rId5">
              <a:alphaModFix/>
            </a:blip>
            <a:srcRect b="29444"/>
            <a:stretch/>
          </p:blipFill>
          <p:spPr>
            <a:xfrm>
              <a:off x="4799696" y="1052668"/>
              <a:ext cx="4136904" cy="4134474"/>
            </a:xfrm>
            <a:prstGeom prst="rect">
              <a:avLst/>
            </a:prstGeom>
            <a:noFill/>
            <a:ln>
              <a:noFill/>
            </a:ln>
          </p:spPr>
        </p:pic>
        <p:sp>
          <p:nvSpPr>
            <p:cNvPr id="10" name="Google Shape;129;p4">
              <a:extLst>
                <a:ext uri="{FF2B5EF4-FFF2-40B4-BE49-F238E27FC236}">
                  <a16:creationId xmlns:a16="http://schemas.microsoft.com/office/drawing/2014/main" id="{98094A72-88F7-72D7-42C4-D826AE072E2A}"/>
                </a:ext>
              </a:extLst>
            </p:cNvPr>
            <p:cNvSpPr/>
            <p:nvPr/>
          </p:nvSpPr>
          <p:spPr>
            <a:xfrm>
              <a:off x="5120640" y="4993178"/>
              <a:ext cx="1474124" cy="19396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pic>
        <p:nvPicPr>
          <p:cNvPr id="15" name="Google Shape;130;p4">
            <a:extLst>
              <a:ext uri="{FF2B5EF4-FFF2-40B4-BE49-F238E27FC236}">
                <a16:creationId xmlns:a16="http://schemas.microsoft.com/office/drawing/2014/main" id="{8CFC4536-9A6B-C997-4D60-8DF0F3787BC0}"/>
              </a:ext>
            </a:extLst>
          </p:cNvPr>
          <p:cNvPicPr preferRelativeResize="0"/>
          <p:nvPr/>
        </p:nvPicPr>
        <p:blipFill rotWithShape="1">
          <a:blip r:embed="rId6">
            <a:alphaModFix/>
          </a:blip>
          <a:srcRect l="1569" t="5898" r="26667" b="5859"/>
          <a:stretch/>
        </p:blipFill>
        <p:spPr>
          <a:xfrm>
            <a:off x="9339425" y="3480352"/>
            <a:ext cx="2467829" cy="1934962"/>
          </a:xfrm>
          <a:prstGeom prst="rect">
            <a:avLst/>
          </a:prstGeom>
          <a:noFill/>
          <a:ln>
            <a:noFill/>
          </a:ln>
        </p:spPr>
      </p:pic>
      <p:sp>
        <p:nvSpPr>
          <p:cNvPr id="16" name="Google Shape;131;p4">
            <a:extLst>
              <a:ext uri="{FF2B5EF4-FFF2-40B4-BE49-F238E27FC236}">
                <a16:creationId xmlns:a16="http://schemas.microsoft.com/office/drawing/2014/main" id="{D60184AF-296C-7279-5176-CDF33FAE899F}"/>
              </a:ext>
            </a:extLst>
          </p:cNvPr>
          <p:cNvSpPr txBox="1"/>
          <p:nvPr/>
        </p:nvSpPr>
        <p:spPr>
          <a:xfrm>
            <a:off x="9676605" y="2587416"/>
            <a:ext cx="1793468" cy="509101"/>
          </a:xfrm>
          <a:prstGeom prst="rect">
            <a:avLst/>
          </a:prstGeom>
          <a:solidFill>
            <a:schemeClr val="lt2">
              <a:alpha val="60784"/>
            </a:schemeClr>
          </a:solidFill>
          <a:ln>
            <a:noFill/>
          </a:ln>
        </p:spPr>
        <p:txBody>
          <a:bodyPr spcFirstLastPara="1" wrap="square" lIns="64350" tIns="16325" rIns="64350" bIns="16325" anchor="ctr" anchorCtr="0">
            <a:noAutofit/>
          </a:bodyPr>
          <a:lstStyle/>
          <a:p>
            <a:pPr marL="0" marR="0" lvl="0" indent="0" algn="ctr" rtl="0">
              <a:lnSpc>
                <a:spcPct val="100000"/>
              </a:lnSpc>
              <a:spcBef>
                <a:spcPts val="0"/>
              </a:spcBef>
              <a:spcAft>
                <a:spcPts val="0"/>
              </a:spcAft>
              <a:buClr>
                <a:srgbClr val="385623"/>
              </a:buClr>
              <a:buSzPts val="1400"/>
              <a:buFont typeface="Verdana"/>
              <a:buNone/>
            </a:pPr>
            <a:r>
              <a:rPr lang="fr-FR" sz="1200" i="0" u="none" strike="noStrike" cap="none" dirty="0">
                <a:latin typeface="Marianne" panose="02000000000000000000"/>
                <a:ea typeface="Verdana"/>
                <a:cs typeface="Verdana"/>
                <a:sym typeface="Verdana"/>
              </a:rPr>
              <a:t>Démo à regarder </a:t>
            </a:r>
            <a:r>
              <a:rPr lang="fr-FR" sz="1200" i="0" u="sng" strike="noStrike" cap="none" dirty="0">
                <a:solidFill>
                  <a:srgbClr val="0070C0"/>
                </a:solidFill>
                <a:latin typeface="Marianne" panose="02000000000000000000"/>
                <a:ea typeface="Verdana"/>
                <a:cs typeface="Verdana"/>
                <a:sym typeface="Verdana"/>
                <a:hlinkClick r:id="rId7">
                  <a:extLst>
                    <a:ext uri="{A12FA001-AC4F-418D-AE19-62706E023703}">
                      <ahyp:hlinkClr xmlns:ahyp="http://schemas.microsoft.com/office/drawing/2018/hyperlinkcolor" xmlns="" val="tx"/>
                    </a:ext>
                  </a:extLst>
                </a:hlinkClick>
              </a:rPr>
              <a:t>ici</a:t>
            </a:r>
            <a:r>
              <a:rPr lang="fr-FR" sz="1200" i="0" u="sng" strike="noStrike" cap="none" dirty="0">
                <a:latin typeface="Marianne" panose="02000000000000000000"/>
                <a:ea typeface="Verdana"/>
                <a:cs typeface="Verdana"/>
                <a:sym typeface="Verdana"/>
                <a:hlinkClick r:id="rId8">
                  <a:extLst>
                    <a:ext uri="{A12FA001-AC4F-418D-AE19-62706E023703}">
                      <ahyp:hlinkClr xmlns:ahyp="http://schemas.microsoft.com/office/drawing/2018/hyperlinkcolor" xmlns="" val="tx"/>
                    </a:ext>
                  </a:extLst>
                </a:hlinkClick>
              </a:rPr>
              <a:t> </a:t>
            </a:r>
            <a:endParaRPr sz="1200" i="0" u="none" strike="noStrike" cap="none" dirty="0">
              <a:latin typeface="Marianne" panose="02000000000000000000"/>
              <a:ea typeface="Verdana"/>
              <a:cs typeface="Verdana"/>
              <a:sym typeface="Verdana"/>
            </a:endParaRPr>
          </a:p>
        </p:txBody>
      </p:sp>
      <p:sp>
        <p:nvSpPr>
          <p:cNvPr id="17" name="Rectangle 16">
            <a:extLst>
              <a:ext uri="{FF2B5EF4-FFF2-40B4-BE49-F238E27FC236}">
                <a16:creationId xmlns:a16="http://schemas.microsoft.com/office/drawing/2014/main" id="{244C4FF6-F4A5-29F3-76F4-2074304536F3}"/>
              </a:ext>
            </a:extLst>
          </p:cNvPr>
          <p:cNvSpPr/>
          <p:nvPr/>
        </p:nvSpPr>
        <p:spPr>
          <a:xfrm rot="5400000">
            <a:off x="54144" y="2368924"/>
            <a:ext cx="4655104" cy="4027860"/>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BA862F0B-FA03-0445-AF28-BF6B90382830}"/>
              </a:ext>
            </a:extLst>
          </p:cNvPr>
          <p:cNvSpPr/>
          <p:nvPr/>
        </p:nvSpPr>
        <p:spPr>
          <a:xfrm rot="5400000">
            <a:off x="4746457" y="1721401"/>
            <a:ext cx="4134474" cy="4136904"/>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0FECD5B0-C19A-603B-36A2-3D0E2295A9EE}"/>
              </a:ext>
            </a:extLst>
          </p:cNvPr>
          <p:cNvSpPr/>
          <p:nvPr/>
        </p:nvSpPr>
        <p:spPr>
          <a:xfrm rot="5400000">
            <a:off x="9490812" y="3070426"/>
            <a:ext cx="2110391" cy="2778711"/>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064036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20" name="Titre 1"/>
          <p:cNvSpPr txBox="1">
            <a:spLocks/>
          </p:cNvSpPr>
          <p:nvPr/>
        </p:nvSpPr>
        <p:spPr>
          <a:xfrm>
            <a:off x="599090" y="1499930"/>
            <a:ext cx="3396517" cy="130140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8800" b="1" dirty="0">
                <a:solidFill>
                  <a:schemeClr val="bg1">
                    <a:lumMod val="95000"/>
                  </a:schemeClr>
                </a:solidFill>
                <a:latin typeface="Liberation Serif" panose="02020603050405020304" pitchFamily="18" charset="0"/>
                <a:ea typeface="Liberation Serif" panose="02020603050405020304" pitchFamily="18" charset="0"/>
                <a:cs typeface="Liberation Serif" panose="02020603050405020304" pitchFamily="18" charset="0"/>
              </a:rPr>
              <a:t>“ </a:t>
            </a:r>
            <a:endParaRPr lang="fr-FR" sz="8800" dirty="0">
              <a:solidFill>
                <a:schemeClr val="bg1">
                  <a:lumMod val="95000"/>
                </a:schemeClr>
              </a:solidFill>
              <a:latin typeface="Liberation Serif" panose="02020603050405020304" pitchFamily="18" charset="0"/>
              <a:ea typeface="Liberation Serif" panose="02020603050405020304" pitchFamily="18" charset="0"/>
              <a:cs typeface="Liberation Serif" panose="02020603050405020304" pitchFamily="18" charset="0"/>
            </a:endParaRPr>
          </a:p>
        </p:txBody>
      </p:sp>
      <p:sp>
        <p:nvSpPr>
          <p:cNvPr id="13" name="Titre 1"/>
          <p:cNvSpPr txBox="1">
            <a:spLocks/>
          </p:cNvSpPr>
          <p:nvPr/>
        </p:nvSpPr>
        <p:spPr>
          <a:xfrm>
            <a:off x="851427" y="276832"/>
            <a:ext cx="7336351"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1. Les matériels emblématiques (4/4)</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e 5">
            <a:extLst>
              <a:ext uri="{FF2B5EF4-FFF2-40B4-BE49-F238E27FC236}">
                <a16:creationId xmlns:a16="http://schemas.microsoft.com/office/drawing/2014/main" id="{826E51E7-80DB-3AD8-81E0-642E799BEED2}"/>
              </a:ext>
            </a:extLst>
          </p:cNvPr>
          <p:cNvGrpSpPr/>
          <p:nvPr/>
        </p:nvGrpSpPr>
        <p:grpSpPr>
          <a:xfrm>
            <a:off x="367768" y="1104498"/>
            <a:ext cx="11194606" cy="470521"/>
            <a:chOff x="274547" y="1658599"/>
            <a:chExt cx="11194606" cy="1031637"/>
          </a:xfrm>
        </p:grpSpPr>
        <p:sp>
          <p:nvSpPr>
            <p:cNvPr id="7" name="Rectangle 6">
              <a:extLst>
                <a:ext uri="{FF2B5EF4-FFF2-40B4-BE49-F238E27FC236}">
                  <a16:creationId xmlns:a16="http://schemas.microsoft.com/office/drawing/2014/main" id="{139C9D6C-5D52-1079-1029-FB5754572F36}"/>
                </a:ext>
              </a:extLst>
            </p:cNvPr>
            <p:cNvSpPr/>
            <p:nvPr/>
          </p:nvSpPr>
          <p:spPr>
            <a:xfrm rot="5400000">
              <a:off x="5356031" y="-3422885"/>
              <a:ext cx="1031637" cy="11194606"/>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E046B5DE-25E6-EC74-FAE2-E237FDFD264B}"/>
                </a:ext>
              </a:extLst>
            </p:cNvPr>
            <p:cNvSpPr/>
            <p:nvPr/>
          </p:nvSpPr>
          <p:spPr>
            <a:xfrm>
              <a:off x="306018" y="1844577"/>
              <a:ext cx="11163135" cy="607332"/>
            </a:xfrm>
            <a:prstGeom prst="rect">
              <a:avLst/>
            </a:prstGeom>
          </p:spPr>
          <p:txBody>
            <a:bodyPr wrap="square">
              <a:spAutoFit/>
            </a:bodyPr>
            <a:lstStyle/>
            <a:p>
              <a:pPr marL="342900" indent="-342900">
                <a:buFont typeface="Wingdings" panose="05000000000000000000" pitchFamily="2" charset="2"/>
                <a:buChar char="è"/>
              </a:pPr>
              <a:r>
                <a:rPr lang="fr-FR" sz="1200" dirty="0">
                  <a:solidFill>
                    <a:schemeClr val="bg1"/>
                  </a:solidFill>
                  <a:latin typeface="Marianne" panose="02000000000000000000" pitchFamily="50" charset="0"/>
                </a:rPr>
                <a:t>Les matériels près du sol (2/2)</a:t>
              </a:r>
            </a:p>
          </p:txBody>
        </p:sp>
      </p:grpSp>
      <p:sp>
        <p:nvSpPr>
          <p:cNvPr id="14" name="Google Shape;132;p4">
            <a:extLst>
              <a:ext uri="{FF2B5EF4-FFF2-40B4-BE49-F238E27FC236}">
                <a16:creationId xmlns:a16="http://schemas.microsoft.com/office/drawing/2014/main" id="{11E1F7CD-1525-F22E-D437-AEF779A8E18B}"/>
              </a:ext>
            </a:extLst>
          </p:cNvPr>
          <p:cNvSpPr txBox="1"/>
          <p:nvPr/>
        </p:nvSpPr>
        <p:spPr>
          <a:xfrm>
            <a:off x="10395195" y="6515159"/>
            <a:ext cx="2606533" cy="21540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800" dirty="0">
                <a:solidFill>
                  <a:schemeClr val="dk1"/>
                </a:solidFill>
                <a:latin typeface="Calibri"/>
                <a:ea typeface="Calibri"/>
                <a:cs typeface="Calibri"/>
                <a:sym typeface="Calibri"/>
              </a:rPr>
              <a:t>Source : livret armée de Terre 2022</a:t>
            </a:r>
            <a:endParaRPr sz="800" dirty="0"/>
          </a:p>
        </p:txBody>
      </p:sp>
      <p:pic>
        <p:nvPicPr>
          <p:cNvPr id="4" name="Google Shape;139;p5">
            <a:extLst>
              <a:ext uri="{FF2B5EF4-FFF2-40B4-BE49-F238E27FC236}">
                <a16:creationId xmlns:a16="http://schemas.microsoft.com/office/drawing/2014/main" id="{E1EE714A-411F-1443-A71A-8E8683354D29}"/>
              </a:ext>
            </a:extLst>
          </p:cNvPr>
          <p:cNvPicPr preferRelativeResize="0"/>
          <p:nvPr/>
        </p:nvPicPr>
        <p:blipFill rotWithShape="1">
          <a:blip r:embed="rId4">
            <a:alphaModFix/>
          </a:blip>
          <a:srcRect b="54828"/>
          <a:stretch/>
        </p:blipFill>
        <p:spPr>
          <a:xfrm>
            <a:off x="830324" y="2679519"/>
            <a:ext cx="5134745" cy="3283333"/>
          </a:xfrm>
          <a:prstGeom prst="rect">
            <a:avLst/>
          </a:prstGeom>
          <a:noFill/>
          <a:ln>
            <a:noFill/>
          </a:ln>
        </p:spPr>
      </p:pic>
      <p:pic>
        <p:nvPicPr>
          <p:cNvPr id="5" name="Google Shape;140;p5">
            <a:extLst>
              <a:ext uri="{FF2B5EF4-FFF2-40B4-BE49-F238E27FC236}">
                <a16:creationId xmlns:a16="http://schemas.microsoft.com/office/drawing/2014/main" id="{6D40E8BA-B049-0A06-2874-D52CDC3B1B8D}"/>
              </a:ext>
            </a:extLst>
          </p:cNvPr>
          <p:cNvPicPr preferRelativeResize="0"/>
          <p:nvPr/>
        </p:nvPicPr>
        <p:blipFill rotWithShape="1">
          <a:blip r:embed="rId5">
            <a:alphaModFix/>
          </a:blip>
          <a:srcRect b="46886"/>
          <a:stretch/>
        </p:blipFill>
        <p:spPr>
          <a:xfrm>
            <a:off x="6616546" y="2163771"/>
            <a:ext cx="4264814" cy="3160114"/>
          </a:xfrm>
          <a:prstGeom prst="rect">
            <a:avLst/>
          </a:prstGeom>
          <a:noFill/>
          <a:ln>
            <a:noFill/>
          </a:ln>
        </p:spPr>
      </p:pic>
      <p:sp>
        <p:nvSpPr>
          <p:cNvPr id="11" name="Rectangle 10">
            <a:extLst>
              <a:ext uri="{FF2B5EF4-FFF2-40B4-BE49-F238E27FC236}">
                <a16:creationId xmlns:a16="http://schemas.microsoft.com/office/drawing/2014/main" id="{AF037068-3B9D-68D5-2C9A-316CD7F5A4A0}"/>
              </a:ext>
            </a:extLst>
          </p:cNvPr>
          <p:cNvSpPr/>
          <p:nvPr/>
        </p:nvSpPr>
        <p:spPr>
          <a:xfrm rot="5400000">
            <a:off x="1756031" y="1753813"/>
            <a:ext cx="3283333" cy="5134744"/>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1955FD47-3FA1-65E3-776F-6A02187CB436}"/>
              </a:ext>
            </a:extLst>
          </p:cNvPr>
          <p:cNvSpPr/>
          <p:nvPr/>
        </p:nvSpPr>
        <p:spPr>
          <a:xfrm rot="5400000">
            <a:off x="7185520" y="1628047"/>
            <a:ext cx="3160115" cy="4231563"/>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205573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20" name="Titre 1"/>
          <p:cNvSpPr txBox="1">
            <a:spLocks/>
          </p:cNvSpPr>
          <p:nvPr/>
        </p:nvSpPr>
        <p:spPr>
          <a:xfrm>
            <a:off x="599090" y="1499930"/>
            <a:ext cx="3396517" cy="130140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8800" b="1" dirty="0">
                <a:solidFill>
                  <a:schemeClr val="bg1">
                    <a:lumMod val="95000"/>
                  </a:schemeClr>
                </a:solidFill>
                <a:latin typeface="Liberation Serif" panose="02020603050405020304" pitchFamily="18" charset="0"/>
                <a:ea typeface="Liberation Serif" panose="02020603050405020304" pitchFamily="18" charset="0"/>
                <a:cs typeface="Liberation Serif" panose="02020603050405020304" pitchFamily="18" charset="0"/>
              </a:rPr>
              <a:t>“ </a:t>
            </a:r>
            <a:endParaRPr lang="fr-FR" sz="8800" dirty="0">
              <a:solidFill>
                <a:schemeClr val="bg1">
                  <a:lumMod val="95000"/>
                </a:schemeClr>
              </a:solidFill>
              <a:latin typeface="Liberation Serif" panose="02020603050405020304" pitchFamily="18" charset="0"/>
              <a:ea typeface="Liberation Serif" panose="02020603050405020304" pitchFamily="18" charset="0"/>
              <a:cs typeface="Liberation Serif" panose="02020603050405020304" pitchFamily="18" charset="0"/>
            </a:endParaRPr>
          </a:p>
        </p:txBody>
      </p:sp>
      <p:sp>
        <p:nvSpPr>
          <p:cNvPr id="13" name="Titre 1"/>
          <p:cNvSpPr txBox="1">
            <a:spLocks/>
          </p:cNvSpPr>
          <p:nvPr/>
        </p:nvSpPr>
        <p:spPr>
          <a:xfrm>
            <a:off x="851428" y="255646"/>
            <a:ext cx="5894617"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2. Le programme Scorpion (1/3)</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e 5">
            <a:extLst>
              <a:ext uri="{FF2B5EF4-FFF2-40B4-BE49-F238E27FC236}">
                <a16:creationId xmlns:a16="http://schemas.microsoft.com/office/drawing/2014/main" id="{826E51E7-80DB-3AD8-81E0-642E799BEED2}"/>
              </a:ext>
            </a:extLst>
          </p:cNvPr>
          <p:cNvGrpSpPr/>
          <p:nvPr/>
        </p:nvGrpSpPr>
        <p:grpSpPr>
          <a:xfrm>
            <a:off x="367768" y="1020418"/>
            <a:ext cx="11194606" cy="470521"/>
            <a:chOff x="274547" y="1497298"/>
            <a:chExt cx="11194606" cy="1031637"/>
          </a:xfrm>
        </p:grpSpPr>
        <p:sp>
          <p:nvSpPr>
            <p:cNvPr id="7" name="Rectangle 6">
              <a:extLst>
                <a:ext uri="{FF2B5EF4-FFF2-40B4-BE49-F238E27FC236}">
                  <a16:creationId xmlns:a16="http://schemas.microsoft.com/office/drawing/2014/main" id="{139C9D6C-5D52-1079-1029-FB5754572F36}"/>
                </a:ext>
              </a:extLst>
            </p:cNvPr>
            <p:cNvSpPr/>
            <p:nvPr/>
          </p:nvSpPr>
          <p:spPr>
            <a:xfrm rot="5400000">
              <a:off x="5356031" y="-3584186"/>
              <a:ext cx="1031637" cy="11194606"/>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E046B5DE-25E6-EC74-FAE2-E237FDFD264B}"/>
                </a:ext>
              </a:extLst>
            </p:cNvPr>
            <p:cNvSpPr/>
            <p:nvPr/>
          </p:nvSpPr>
          <p:spPr>
            <a:xfrm>
              <a:off x="290281" y="1739002"/>
              <a:ext cx="11163135" cy="607332"/>
            </a:xfrm>
            <a:prstGeom prst="rect">
              <a:avLst/>
            </a:prstGeom>
          </p:spPr>
          <p:txBody>
            <a:bodyPr wrap="square">
              <a:spAutoFit/>
            </a:bodyPr>
            <a:lstStyle/>
            <a:p>
              <a:pPr marL="342900" indent="-342900">
                <a:buFont typeface="Wingdings" panose="05000000000000000000" pitchFamily="2" charset="2"/>
                <a:buChar char="è"/>
              </a:pPr>
              <a:r>
                <a:rPr lang="fr-FR" sz="1200" dirty="0">
                  <a:solidFill>
                    <a:schemeClr val="bg1"/>
                  </a:solidFill>
                  <a:latin typeface="Marianne" panose="02000000000000000000" pitchFamily="50" charset="0"/>
                </a:rPr>
                <a:t>Renouvellement et modernisation capacitaire</a:t>
              </a:r>
            </a:p>
          </p:txBody>
        </p:sp>
      </p:grpSp>
      <p:sp>
        <p:nvSpPr>
          <p:cNvPr id="14" name="Google Shape;132;p4">
            <a:extLst>
              <a:ext uri="{FF2B5EF4-FFF2-40B4-BE49-F238E27FC236}">
                <a16:creationId xmlns:a16="http://schemas.microsoft.com/office/drawing/2014/main" id="{11E1F7CD-1525-F22E-D437-AEF779A8E18B}"/>
              </a:ext>
            </a:extLst>
          </p:cNvPr>
          <p:cNvSpPr txBox="1"/>
          <p:nvPr/>
        </p:nvSpPr>
        <p:spPr>
          <a:xfrm>
            <a:off x="10403306" y="6576538"/>
            <a:ext cx="2606533" cy="21540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800" dirty="0">
                <a:solidFill>
                  <a:schemeClr val="dk1"/>
                </a:solidFill>
                <a:latin typeface="Calibri"/>
                <a:ea typeface="Calibri"/>
                <a:cs typeface="Calibri"/>
                <a:sym typeface="Calibri"/>
              </a:rPr>
              <a:t>Source : livret armée de Terre 2022</a:t>
            </a:r>
            <a:endParaRPr sz="800" dirty="0"/>
          </a:p>
        </p:txBody>
      </p:sp>
      <p:sp>
        <p:nvSpPr>
          <p:cNvPr id="2" name="Google Shape;148;p6">
            <a:extLst>
              <a:ext uri="{FF2B5EF4-FFF2-40B4-BE49-F238E27FC236}">
                <a16:creationId xmlns:a16="http://schemas.microsoft.com/office/drawing/2014/main" id="{F705E2C6-C0A3-AAFB-B16A-2C04183769DB}"/>
              </a:ext>
            </a:extLst>
          </p:cNvPr>
          <p:cNvSpPr/>
          <p:nvPr/>
        </p:nvSpPr>
        <p:spPr>
          <a:xfrm>
            <a:off x="383502" y="1680259"/>
            <a:ext cx="5871219" cy="3814452"/>
          </a:xfrm>
          <a:prstGeom prst="rect">
            <a:avLst/>
          </a:prstGeom>
          <a:solidFill>
            <a:schemeClr val="lt2">
              <a:alpha val="60784"/>
            </a:schemeClr>
          </a:solidFill>
          <a:ln>
            <a:noFill/>
          </a:ln>
        </p:spPr>
        <p:txBody>
          <a:bodyPr spcFirstLastPara="1" wrap="square" lIns="64350" tIns="16325" rIns="64350" bIns="16325" anchor="t" anchorCtr="0">
            <a:noAutofit/>
          </a:bodyPr>
          <a:lstStyle/>
          <a:p>
            <a:pPr marL="0" marR="0" lvl="0" indent="0" algn="just" rtl="0">
              <a:spcBef>
                <a:spcPts val="0"/>
              </a:spcBef>
              <a:spcAft>
                <a:spcPts val="0"/>
              </a:spcAft>
              <a:buNone/>
            </a:pPr>
            <a:r>
              <a:rPr lang="fr-FR" sz="1200" dirty="0">
                <a:latin typeface="Marianne" panose="02000000000000000000" pitchFamily="50" charset="0"/>
                <a:ea typeface="Verdana"/>
                <a:cs typeface="Verdana"/>
                <a:sym typeface="Verdana"/>
              </a:rPr>
              <a:t>Le programme Scorpion vise à </a:t>
            </a:r>
            <a:r>
              <a:rPr lang="fr-FR" sz="1200" b="1" dirty="0">
                <a:latin typeface="Marianne" panose="02000000000000000000" pitchFamily="50" charset="0"/>
                <a:ea typeface="Verdana"/>
                <a:cs typeface="Verdana"/>
                <a:sym typeface="Verdana"/>
              </a:rPr>
              <a:t>renouveler et moderniser les capacités de combat </a:t>
            </a:r>
            <a:r>
              <a:rPr lang="fr-FR" sz="1200" dirty="0">
                <a:latin typeface="Marianne" panose="02000000000000000000" pitchFamily="50" charset="0"/>
                <a:ea typeface="Verdana"/>
                <a:cs typeface="Verdana"/>
                <a:sym typeface="Verdana"/>
              </a:rPr>
              <a:t>« Au contact » de l’armée de Terre autour de nouvelles plateformes et d’un système d’information du combat unique. Pour parvenir à cet objectif, une unité composée d'une trentaine de militaires a été constituée en 2017. </a:t>
            </a:r>
            <a:r>
              <a:rPr lang="fr-FR" sz="1200" b="1" dirty="0">
                <a:latin typeface="Marianne" panose="02000000000000000000" pitchFamily="50" charset="0"/>
                <a:ea typeface="Verdana"/>
                <a:cs typeface="Verdana"/>
                <a:sym typeface="Verdana"/>
              </a:rPr>
              <a:t>Appelée force d'expertise du combat Scorpion </a:t>
            </a:r>
            <a:r>
              <a:rPr lang="fr-FR" sz="1200" dirty="0">
                <a:latin typeface="Marianne" panose="02000000000000000000" pitchFamily="50" charset="0"/>
                <a:ea typeface="Verdana"/>
                <a:cs typeface="Verdana"/>
                <a:sym typeface="Verdana"/>
              </a:rPr>
              <a:t>(FECS), elle regroupe des experts dont la mission consiste à appuyer cet effort de transformation de l'armée de Terre.</a:t>
            </a:r>
            <a:endParaRPr sz="1200" dirty="0">
              <a:latin typeface="Marianne" panose="02000000000000000000" pitchFamily="50" charset="0"/>
            </a:endParaRPr>
          </a:p>
          <a:p>
            <a:pPr marL="0" marR="0" lvl="0" indent="0" algn="just" rtl="0">
              <a:spcBef>
                <a:spcPts val="358"/>
              </a:spcBef>
              <a:spcAft>
                <a:spcPts val="0"/>
              </a:spcAft>
              <a:buNone/>
            </a:pPr>
            <a:r>
              <a:rPr lang="fr-FR" sz="1200" dirty="0">
                <a:latin typeface="Marianne" panose="02000000000000000000" pitchFamily="50" charset="0"/>
                <a:ea typeface="Verdana"/>
                <a:cs typeface="Verdana"/>
                <a:sym typeface="Verdana"/>
              </a:rPr>
              <a:t>La transformation capacitaire de l’</a:t>
            </a:r>
            <a:r>
              <a:rPr lang="fr-FR" sz="1200" dirty="0" err="1">
                <a:latin typeface="Marianne" panose="02000000000000000000" pitchFamily="50" charset="0"/>
                <a:ea typeface="Verdana"/>
                <a:cs typeface="Verdana"/>
                <a:sym typeface="Verdana"/>
              </a:rPr>
              <a:t>adT</a:t>
            </a:r>
            <a:r>
              <a:rPr lang="fr-FR" sz="1200" dirty="0">
                <a:latin typeface="Marianne" panose="02000000000000000000" pitchFamily="50" charset="0"/>
                <a:ea typeface="Verdana"/>
                <a:cs typeface="Verdana"/>
                <a:sym typeface="Verdana"/>
              </a:rPr>
              <a:t> s’appuie sur :</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la mise en service de </a:t>
            </a:r>
            <a:r>
              <a:rPr lang="fr-FR" sz="1200" b="1" dirty="0">
                <a:latin typeface="Marianne" panose="02000000000000000000" pitchFamily="50" charset="0"/>
                <a:ea typeface="Verdana"/>
                <a:cs typeface="Verdana"/>
                <a:sym typeface="Verdana"/>
              </a:rPr>
              <a:t>nouvelles plateformes </a:t>
            </a:r>
            <a:r>
              <a:rPr lang="fr-FR" sz="1200" dirty="0">
                <a:latin typeface="Marianne" panose="02000000000000000000" pitchFamily="50" charset="0"/>
                <a:ea typeface="Verdana"/>
                <a:cs typeface="Verdana"/>
                <a:sym typeface="Verdana"/>
              </a:rPr>
              <a:t>(Griffon, Serval, Jaguar et robots), qui évolueront par standards d’ici 2030 ;</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Une </a:t>
            </a:r>
            <a:r>
              <a:rPr lang="fr-FR" sz="1200" b="1" dirty="0">
                <a:latin typeface="Marianne" panose="02000000000000000000" pitchFamily="50" charset="0"/>
                <a:ea typeface="Verdana"/>
                <a:cs typeface="Verdana"/>
                <a:sym typeface="Verdana"/>
              </a:rPr>
              <a:t>connectivité étendue </a:t>
            </a:r>
            <a:r>
              <a:rPr lang="fr-FR" sz="1200" dirty="0">
                <a:latin typeface="Marianne" panose="02000000000000000000" pitchFamily="50" charset="0"/>
                <a:ea typeface="Verdana"/>
                <a:cs typeface="Verdana"/>
                <a:sym typeface="Verdana"/>
              </a:rPr>
              <a:t>entre les différents pions tactiques, s’appuyant sur un réseau renouvelé de communications terrestres et satellitaires</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b="1" dirty="0">
                <a:latin typeface="Marianne" panose="02000000000000000000" pitchFamily="50" charset="0"/>
                <a:ea typeface="Verdana"/>
                <a:cs typeface="Verdana"/>
                <a:sym typeface="Verdana"/>
              </a:rPr>
              <a:t>l’</a:t>
            </a:r>
            <a:r>
              <a:rPr lang="fr-FR" sz="1200" b="1" dirty="0" err="1">
                <a:latin typeface="Marianne" panose="02000000000000000000" pitchFamily="50" charset="0"/>
                <a:ea typeface="Verdana"/>
                <a:cs typeface="Verdana"/>
                <a:sym typeface="Verdana"/>
              </a:rPr>
              <a:t>infovalorisation</a:t>
            </a:r>
            <a:r>
              <a:rPr lang="fr-FR" sz="1200" dirty="0">
                <a:latin typeface="Marianne" panose="02000000000000000000" pitchFamily="50" charset="0"/>
                <a:ea typeface="Verdana"/>
                <a:cs typeface="Verdana"/>
                <a:sym typeface="Verdana"/>
              </a:rPr>
              <a:t> apportée par le SICS (système d’information et de combat Scorpion) du </a:t>
            </a:r>
            <a:r>
              <a:rPr lang="fr-FR" sz="1200" dirty="0" smtClean="0">
                <a:latin typeface="Marianne" panose="02000000000000000000" pitchFamily="50" charset="0"/>
                <a:ea typeface="Verdana"/>
                <a:cs typeface="Verdana"/>
                <a:sym typeface="Verdana"/>
              </a:rPr>
              <a:t>GTIA (groupement tactique interarmes) en </a:t>
            </a:r>
            <a:r>
              <a:rPr lang="fr-FR" sz="1200" dirty="0">
                <a:latin typeface="Marianne" panose="02000000000000000000" pitchFamily="50" charset="0"/>
                <a:ea typeface="Verdana"/>
                <a:cs typeface="Verdana"/>
                <a:sym typeface="Verdana"/>
              </a:rPr>
              <a:t>vue d’accélérer la prise de </a:t>
            </a:r>
            <a:r>
              <a:rPr lang="fr-FR" sz="1200" dirty="0" smtClean="0">
                <a:latin typeface="Marianne" panose="02000000000000000000" pitchFamily="50" charset="0"/>
                <a:ea typeface="Verdana"/>
                <a:cs typeface="Verdana"/>
                <a:sym typeface="Verdana"/>
              </a:rPr>
              <a:t>décision (interopérabilité) </a:t>
            </a:r>
            <a:r>
              <a:rPr lang="fr-FR" sz="1200" dirty="0">
                <a:latin typeface="Marianne" panose="02000000000000000000" pitchFamily="50" charset="0"/>
                <a:ea typeface="Verdana"/>
                <a:cs typeface="Verdana"/>
                <a:sym typeface="Verdana"/>
              </a:rPr>
              <a:t>;</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la modernisation des fonctions renseignement, appui, mobilité et soutien logistique </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la rénovation </a:t>
            </a:r>
            <a:r>
              <a:rPr lang="fr-FR" sz="1200" dirty="0" smtClean="0">
                <a:latin typeface="Marianne" panose="02000000000000000000" pitchFamily="50" charset="0"/>
                <a:ea typeface="Verdana"/>
                <a:cs typeface="Verdana"/>
                <a:sym typeface="Verdana"/>
              </a:rPr>
              <a:t>de </a:t>
            </a:r>
            <a:r>
              <a:rPr lang="fr-FR" sz="1200" dirty="0">
                <a:latin typeface="Marianne" panose="02000000000000000000" pitchFamily="50" charset="0"/>
                <a:ea typeface="Verdana"/>
                <a:cs typeface="Verdana"/>
                <a:sym typeface="Verdana"/>
              </a:rPr>
              <a:t>capacités existantes (FELIN, VBCI, LRU, Tigre et Leclerc) ; des systèmes de préparation opérationnelle (dont CERBERE)</a:t>
            </a:r>
            <a:endParaRPr sz="1200" dirty="0">
              <a:latin typeface="Marianne" panose="02000000000000000000" pitchFamily="50" charset="0"/>
            </a:endParaRPr>
          </a:p>
          <a:p>
            <a:pPr marL="0" marR="0" lvl="0" indent="0" algn="just" rtl="0">
              <a:spcBef>
                <a:spcPts val="358"/>
              </a:spcBef>
              <a:spcAft>
                <a:spcPts val="0"/>
              </a:spcAft>
              <a:buNone/>
            </a:pPr>
            <a:endParaRPr sz="1200" dirty="0">
              <a:latin typeface="Marianne" panose="02000000000000000000" pitchFamily="50" charset="0"/>
              <a:ea typeface="Verdana"/>
              <a:cs typeface="Verdana"/>
              <a:sym typeface="Verdana"/>
            </a:endParaRPr>
          </a:p>
          <a:p>
            <a:pPr marL="0" marR="0" lvl="0" indent="0" algn="just" rtl="0">
              <a:spcBef>
                <a:spcPts val="358"/>
              </a:spcBef>
              <a:spcAft>
                <a:spcPts val="0"/>
              </a:spcAft>
              <a:buNone/>
            </a:pPr>
            <a:endParaRPr sz="1200" dirty="0">
              <a:latin typeface="Marianne" panose="02000000000000000000" pitchFamily="50" charset="0"/>
              <a:ea typeface="Verdana"/>
              <a:cs typeface="Verdana"/>
              <a:sym typeface="Verdana"/>
            </a:endParaRPr>
          </a:p>
        </p:txBody>
      </p:sp>
      <p:sp>
        <p:nvSpPr>
          <p:cNvPr id="3" name="Google Shape;149;p6">
            <a:extLst>
              <a:ext uri="{FF2B5EF4-FFF2-40B4-BE49-F238E27FC236}">
                <a16:creationId xmlns:a16="http://schemas.microsoft.com/office/drawing/2014/main" id="{18703B8C-9358-1727-52A9-7C30BD24E78A}"/>
              </a:ext>
            </a:extLst>
          </p:cNvPr>
          <p:cNvSpPr/>
          <p:nvPr/>
        </p:nvSpPr>
        <p:spPr>
          <a:xfrm>
            <a:off x="383502" y="5573027"/>
            <a:ext cx="10484820" cy="1003511"/>
          </a:xfrm>
          <a:prstGeom prst="rect">
            <a:avLst/>
          </a:prstGeom>
          <a:solidFill>
            <a:schemeClr val="lt2">
              <a:alpha val="60784"/>
            </a:schemeClr>
          </a:solidFill>
          <a:ln>
            <a:noFill/>
          </a:ln>
        </p:spPr>
        <p:txBody>
          <a:bodyPr spcFirstLastPara="1" wrap="square" lIns="64350" tIns="16325" rIns="64350" bIns="16325" anchor="ctr" anchorCtr="0">
            <a:noAutofit/>
          </a:bodyPr>
          <a:lstStyle/>
          <a:p>
            <a:pPr marL="0" marR="0" lvl="0" indent="0" algn="just" rtl="0">
              <a:spcBef>
                <a:spcPts val="0"/>
              </a:spcBef>
              <a:spcAft>
                <a:spcPts val="0"/>
              </a:spcAft>
              <a:buNone/>
            </a:pPr>
            <a:endParaRPr sz="1200" dirty="0">
              <a:latin typeface="Marianne" panose="02000000000000000000" pitchFamily="50" charset="0"/>
              <a:ea typeface="Verdana"/>
              <a:cs typeface="Verdana"/>
              <a:sym typeface="Verdana"/>
            </a:endParaRPr>
          </a:p>
          <a:p>
            <a:pPr marL="0" marR="0" lvl="0" indent="0" algn="just" rtl="0">
              <a:spcBef>
                <a:spcPts val="358"/>
              </a:spcBef>
              <a:spcAft>
                <a:spcPts val="0"/>
              </a:spcAft>
              <a:buNone/>
            </a:pPr>
            <a:endParaRPr sz="1200" dirty="0">
              <a:latin typeface="Marianne" panose="02000000000000000000" pitchFamily="50" charset="0"/>
              <a:ea typeface="Verdana"/>
              <a:cs typeface="Verdana"/>
              <a:sym typeface="Verdana"/>
            </a:endParaRPr>
          </a:p>
          <a:p>
            <a:pPr marL="0" marR="0" lvl="0" indent="0" algn="just" rtl="0">
              <a:spcBef>
                <a:spcPts val="358"/>
              </a:spcBef>
              <a:spcAft>
                <a:spcPts val="0"/>
              </a:spcAft>
              <a:buNone/>
            </a:pPr>
            <a:r>
              <a:rPr lang="fr-FR" sz="1200" b="1" dirty="0">
                <a:latin typeface="Marianne" panose="02000000000000000000" pitchFamily="50" charset="0"/>
                <a:ea typeface="Verdana"/>
                <a:cs typeface="Verdana"/>
                <a:sym typeface="Verdana"/>
              </a:rPr>
              <a:t>Et après ?</a:t>
            </a:r>
            <a:r>
              <a:rPr lang="fr-FR" sz="1200" dirty="0">
                <a:latin typeface="Marianne" panose="02000000000000000000" pitchFamily="50" charset="0"/>
                <a:ea typeface="Verdana"/>
                <a:cs typeface="Verdana"/>
                <a:sym typeface="Verdana"/>
              </a:rPr>
              <a:t> La démarche capacitaire baptisée </a:t>
            </a:r>
            <a:r>
              <a:rPr lang="fr-FR" sz="1200" b="1" dirty="0">
                <a:latin typeface="Marianne" panose="02000000000000000000" pitchFamily="50" charset="0"/>
                <a:ea typeface="Verdana"/>
                <a:cs typeface="Verdana"/>
                <a:sym typeface="Verdana"/>
              </a:rPr>
              <a:t>TITAN</a:t>
            </a:r>
            <a:r>
              <a:rPr lang="fr-FR" sz="1200" dirty="0">
                <a:latin typeface="Marianne" panose="02000000000000000000" pitchFamily="50" charset="0"/>
                <a:ea typeface="Verdana"/>
                <a:cs typeface="Verdana"/>
                <a:sym typeface="Verdana"/>
              </a:rPr>
              <a:t> a vocation à éclairer l’avenir, en  complément de SCORPION. Elle vise à concevoir en cohérence les capacités futures autour  du </a:t>
            </a:r>
            <a:r>
              <a:rPr lang="fr-FR" sz="1200" b="1" dirty="0">
                <a:latin typeface="Marianne" panose="02000000000000000000" pitchFamily="50" charset="0"/>
                <a:ea typeface="Verdana"/>
                <a:cs typeface="Verdana"/>
                <a:sym typeface="Verdana"/>
              </a:rPr>
              <a:t>renouvellement de segment de décision à l’horizon 2040 </a:t>
            </a:r>
            <a:r>
              <a:rPr lang="fr-FR" sz="1200" dirty="0">
                <a:latin typeface="Marianne" panose="02000000000000000000" pitchFamily="50" charset="0"/>
                <a:ea typeface="Verdana"/>
                <a:cs typeface="Verdana"/>
                <a:sym typeface="Verdana"/>
              </a:rPr>
              <a:t>(combat de contact dont  MGCS et successeur VBCI, </a:t>
            </a:r>
            <a:r>
              <a:rPr lang="fr-FR" sz="1200" dirty="0" err="1">
                <a:latin typeface="Marianne" panose="02000000000000000000" pitchFamily="50" charset="0"/>
                <a:ea typeface="Verdana"/>
                <a:cs typeface="Verdana"/>
                <a:sym typeface="Verdana"/>
              </a:rPr>
              <a:t>aérocombat</a:t>
            </a:r>
            <a:r>
              <a:rPr lang="fr-FR" sz="1200" dirty="0">
                <a:latin typeface="Marianne" panose="02000000000000000000" pitchFamily="50" charset="0"/>
                <a:ea typeface="Verdana"/>
                <a:cs typeface="Verdana"/>
                <a:sym typeface="Verdana"/>
              </a:rPr>
              <a:t>, artillerie, défense sol-air d’accompagnement, </a:t>
            </a:r>
            <a:r>
              <a:rPr lang="fr-FR" sz="1200" dirty="0" err="1">
                <a:latin typeface="Marianne" panose="02000000000000000000" pitchFamily="50" charset="0"/>
                <a:ea typeface="Verdana"/>
                <a:cs typeface="Verdana"/>
                <a:sym typeface="Verdana"/>
              </a:rPr>
              <a:t>bréchage</a:t>
            </a:r>
            <a:r>
              <a:rPr lang="fr-FR" sz="1200" dirty="0">
                <a:latin typeface="Marianne" panose="02000000000000000000" pitchFamily="50" charset="0"/>
                <a:ea typeface="Verdana"/>
                <a:cs typeface="Verdana"/>
                <a:sym typeface="Verdana"/>
              </a:rPr>
              <a:t>  et contre-mobilité, appui électronique et robotique tactique) et du renforcement de la  connectivité (incluant le cyber</a:t>
            </a:r>
            <a:r>
              <a:rPr lang="fr-FR" sz="1200" dirty="0" smtClean="0">
                <a:latin typeface="Marianne" panose="02000000000000000000" pitchFamily="50" charset="0"/>
                <a:ea typeface="Verdana"/>
                <a:cs typeface="Verdana"/>
                <a:sym typeface="Verdana"/>
              </a:rPr>
              <a:t>).</a:t>
            </a:r>
            <a:endParaRPr sz="1200" dirty="0" smtClean="0">
              <a:latin typeface="Marianne" panose="02000000000000000000" pitchFamily="50" charset="0"/>
            </a:endParaRPr>
          </a:p>
          <a:p>
            <a:pPr marL="171450" marR="0" lvl="0" indent="-101600" algn="just" rtl="0">
              <a:spcBef>
                <a:spcPts val="358"/>
              </a:spcBef>
              <a:spcAft>
                <a:spcPts val="0"/>
              </a:spcAft>
              <a:buClr>
                <a:schemeClr val="dk1"/>
              </a:buClr>
              <a:buSzPts val="1100"/>
              <a:buFont typeface="Arial"/>
              <a:buNone/>
            </a:pPr>
            <a:endParaRPr sz="1200" dirty="0" smtClean="0">
              <a:latin typeface="Marianne" panose="02000000000000000000" pitchFamily="50" charset="0"/>
              <a:ea typeface="Verdana"/>
              <a:cs typeface="Verdana"/>
              <a:sym typeface="Verdana"/>
            </a:endParaRPr>
          </a:p>
          <a:p>
            <a:pPr marL="0" marR="0" lvl="0" indent="0" algn="just" rtl="0">
              <a:spcBef>
                <a:spcPts val="358"/>
              </a:spcBef>
              <a:spcAft>
                <a:spcPts val="0"/>
              </a:spcAft>
              <a:buNone/>
            </a:pPr>
            <a:endParaRPr sz="1200" dirty="0">
              <a:latin typeface="Marianne" panose="02000000000000000000" pitchFamily="50" charset="0"/>
              <a:ea typeface="Verdana"/>
              <a:cs typeface="Verdana"/>
              <a:sym typeface="Verdana"/>
            </a:endParaRPr>
          </a:p>
        </p:txBody>
      </p:sp>
      <p:pic>
        <p:nvPicPr>
          <p:cNvPr id="9" name="Google Shape;150;p6">
            <a:extLst>
              <a:ext uri="{FF2B5EF4-FFF2-40B4-BE49-F238E27FC236}">
                <a16:creationId xmlns:a16="http://schemas.microsoft.com/office/drawing/2014/main" id="{3A52D9D4-EDD8-5FA6-8EEC-6F2A753106EB}"/>
              </a:ext>
            </a:extLst>
          </p:cNvPr>
          <p:cNvPicPr preferRelativeResize="0"/>
          <p:nvPr/>
        </p:nvPicPr>
        <p:blipFill rotWithShape="1">
          <a:blip r:embed="rId4">
            <a:alphaModFix/>
          </a:blip>
          <a:srcRect t="1607" r="6436" b="68608"/>
          <a:stretch/>
        </p:blipFill>
        <p:spPr>
          <a:xfrm>
            <a:off x="6591747" y="1752939"/>
            <a:ext cx="4276575" cy="1759764"/>
          </a:xfrm>
          <a:prstGeom prst="rect">
            <a:avLst/>
          </a:prstGeom>
          <a:noFill/>
          <a:ln>
            <a:noFill/>
          </a:ln>
        </p:spPr>
      </p:pic>
      <p:pic>
        <p:nvPicPr>
          <p:cNvPr id="10" name="Google Shape;151;p6">
            <a:extLst>
              <a:ext uri="{FF2B5EF4-FFF2-40B4-BE49-F238E27FC236}">
                <a16:creationId xmlns:a16="http://schemas.microsoft.com/office/drawing/2014/main" id="{9CED4E90-B012-23D3-85F1-01DE146EB79F}"/>
              </a:ext>
            </a:extLst>
          </p:cNvPr>
          <p:cNvPicPr preferRelativeResize="0"/>
          <p:nvPr/>
        </p:nvPicPr>
        <p:blipFill rotWithShape="1">
          <a:blip r:embed="rId5">
            <a:alphaModFix/>
          </a:blip>
          <a:srcRect l="6479" t="75680" r="9878" b="938"/>
          <a:stretch/>
        </p:blipFill>
        <p:spPr>
          <a:xfrm>
            <a:off x="6591747" y="3880368"/>
            <a:ext cx="4276575" cy="1489904"/>
          </a:xfrm>
          <a:prstGeom prst="rect">
            <a:avLst/>
          </a:prstGeom>
          <a:noFill/>
          <a:ln>
            <a:noFill/>
          </a:ln>
        </p:spPr>
      </p:pic>
    </p:spTree>
    <p:extLst>
      <p:ext uri="{BB962C8B-B14F-4D97-AF65-F5344CB8AC3E}">
        <p14:creationId xmlns:p14="http://schemas.microsoft.com/office/powerpoint/2010/main" val="298275652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75459" y="-2667000"/>
            <a:ext cx="6858000" cy="12192000"/>
          </a:xfrm>
          <a:prstGeom prst="rect">
            <a:avLst/>
          </a:prstGeom>
          <a:noFill/>
        </p:spPr>
      </p:pic>
      <p:sp>
        <p:nvSpPr>
          <p:cNvPr id="20" name="Titre 1"/>
          <p:cNvSpPr txBox="1">
            <a:spLocks/>
          </p:cNvSpPr>
          <p:nvPr/>
        </p:nvSpPr>
        <p:spPr>
          <a:xfrm>
            <a:off x="599090" y="1499930"/>
            <a:ext cx="3396517" cy="130140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8800" b="1" dirty="0">
                <a:solidFill>
                  <a:schemeClr val="bg1">
                    <a:lumMod val="95000"/>
                  </a:schemeClr>
                </a:solidFill>
                <a:latin typeface="Liberation Serif" panose="02020603050405020304" pitchFamily="18" charset="0"/>
                <a:ea typeface="Liberation Serif" panose="02020603050405020304" pitchFamily="18" charset="0"/>
                <a:cs typeface="Liberation Serif" panose="02020603050405020304" pitchFamily="18" charset="0"/>
              </a:rPr>
              <a:t>“ </a:t>
            </a:r>
            <a:endParaRPr lang="fr-FR" sz="8800" dirty="0">
              <a:solidFill>
                <a:schemeClr val="bg1">
                  <a:lumMod val="95000"/>
                </a:schemeClr>
              </a:solidFill>
              <a:latin typeface="Liberation Serif" panose="02020603050405020304" pitchFamily="18" charset="0"/>
              <a:ea typeface="Liberation Serif" panose="02020603050405020304" pitchFamily="18" charset="0"/>
              <a:cs typeface="Liberation Serif" panose="02020603050405020304" pitchFamily="18" charset="0"/>
            </a:endParaRPr>
          </a:p>
        </p:txBody>
      </p:sp>
      <p:sp>
        <p:nvSpPr>
          <p:cNvPr id="13" name="Titre 1"/>
          <p:cNvSpPr txBox="1">
            <a:spLocks/>
          </p:cNvSpPr>
          <p:nvPr/>
        </p:nvSpPr>
        <p:spPr>
          <a:xfrm>
            <a:off x="851428" y="241970"/>
            <a:ext cx="5894617"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2. Le programme Scorpion (2/3)</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e 5">
            <a:extLst>
              <a:ext uri="{FF2B5EF4-FFF2-40B4-BE49-F238E27FC236}">
                <a16:creationId xmlns:a16="http://schemas.microsoft.com/office/drawing/2014/main" id="{826E51E7-80DB-3AD8-81E0-642E799BEED2}"/>
              </a:ext>
            </a:extLst>
          </p:cNvPr>
          <p:cNvGrpSpPr/>
          <p:nvPr/>
        </p:nvGrpSpPr>
        <p:grpSpPr>
          <a:xfrm>
            <a:off x="383502" y="908747"/>
            <a:ext cx="11194609" cy="470521"/>
            <a:chOff x="290281" y="1507873"/>
            <a:chExt cx="11194609" cy="1031637"/>
          </a:xfrm>
        </p:grpSpPr>
        <p:sp>
          <p:nvSpPr>
            <p:cNvPr id="7" name="Rectangle 6">
              <a:extLst>
                <a:ext uri="{FF2B5EF4-FFF2-40B4-BE49-F238E27FC236}">
                  <a16:creationId xmlns:a16="http://schemas.microsoft.com/office/drawing/2014/main" id="{139C9D6C-5D52-1079-1029-FB5754572F36}"/>
                </a:ext>
              </a:extLst>
            </p:cNvPr>
            <p:cNvSpPr/>
            <p:nvPr/>
          </p:nvSpPr>
          <p:spPr>
            <a:xfrm rot="5400000">
              <a:off x="5371768" y="-3573611"/>
              <a:ext cx="1031637" cy="11194606"/>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E046B5DE-25E6-EC74-FAE2-E237FDFD264B}"/>
                </a:ext>
              </a:extLst>
            </p:cNvPr>
            <p:cNvSpPr/>
            <p:nvPr/>
          </p:nvSpPr>
          <p:spPr>
            <a:xfrm>
              <a:off x="290281" y="1733203"/>
              <a:ext cx="11163135" cy="607332"/>
            </a:xfrm>
            <a:prstGeom prst="rect">
              <a:avLst/>
            </a:prstGeom>
          </p:spPr>
          <p:txBody>
            <a:bodyPr wrap="square">
              <a:spAutoFit/>
            </a:bodyPr>
            <a:lstStyle/>
            <a:p>
              <a:pPr marL="342900" indent="-342900">
                <a:buFont typeface="Wingdings" panose="05000000000000000000" pitchFamily="2" charset="2"/>
                <a:buChar char="è"/>
              </a:pPr>
              <a:r>
                <a:rPr lang="fr-FR" sz="1200" dirty="0">
                  <a:solidFill>
                    <a:schemeClr val="bg1"/>
                  </a:solidFill>
                  <a:latin typeface="Marianne" panose="02000000000000000000" pitchFamily="50" charset="0"/>
                </a:rPr>
                <a:t>Focus </a:t>
              </a:r>
              <a:r>
                <a:rPr lang="fr-FR" sz="1200" dirty="0" smtClean="0">
                  <a:solidFill>
                    <a:schemeClr val="bg1"/>
                  </a:solidFill>
                  <a:latin typeface="Marianne" panose="02000000000000000000" pitchFamily="50" charset="0"/>
                </a:rPr>
                <a:t>Griffon, Jaguar et Serval</a:t>
              </a:r>
              <a:endParaRPr lang="fr-FR" sz="1200" dirty="0">
                <a:solidFill>
                  <a:schemeClr val="bg1"/>
                </a:solidFill>
                <a:latin typeface="Marianne" panose="02000000000000000000" pitchFamily="50" charset="0"/>
              </a:endParaRPr>
            </a:p>
          </p:txBody>
        </p:sp>
      </p:grpSp>
      <p:pic>
        <p:nvPicPr>
          <p:cNvPr id="4" name="Google Shape;158;p7" descr="Une image contenant tondeuse, transport&#10;&#10;Description générée automatiquement">
            <a:extLst>
              <a:ext uri="{FF2B5EF4-FFF2-40B4-BE49-F238E27FC236}">
                <a16:creationId xmlns:a16="http://schemas.microsoft.com/office/drawing/2014/main" id="{C0AA0601-17CD-ED7E-FF0A-63F12E0842CB}"/>
              </a:ext>
            </a:extLst>
          </p:cNvPr>
          <p:cNvPicPr preferRelativeResize="0"/>
          <p:nvPr/>
        </p:nvPicPr>
        <p:blipFill rotWithShape="1">
          <a:blip r:embed="rId4">
            <a:alphaModFix/>
          </a:blip>
          <a:srcRect/>
          <a:stretch/>
        </p:blipFill>
        <p:spPr>
          <a:xfrm>
            <a:off x="8096159" y="3564218"/>
            <a:ext cx="2986838" cy="1985281"/>
          </a:xfrm>
          <a:prstGeom prst="rect">
            <a:avLst/>
          </a:prstGeom>
          <a:noFill/>
          <a:ln>
            <a:noFill/>
          </a:ln>
        </p:spPr>
      </p:pic>
      <p:pic>
        <p:nvPicPr>
          <p:cNvPr id="5" name="Google Shape;159;p7" descr="Une image contenant véhicule militaire, camion, transport, gros&#10;&#10;Description générée automatiquement">
            <a:extLst>
              <a:ext uri="{FF2B5EF4-FFF2-40B4-BE49-F238E27FC236}">
                <a16:creationId xmlns:a16="http://schemas.microsoft.com/office/drawing/2014/main" id="{6D1DEB3E-E3C5-4CF2-2590-412D1CB08FB3}"/>
              </a:ext>
            </a:extLst>
          </p:cNvPr>
          <p:cNvPicPr preferRelativeResize="0"/>
          <p:nvPr/>
        </p:nvPicPr>
        <p:blipFill rotWithShape="1">
          <a:blip r:embed="rId5">
            <a:alphaModFix/>
          </a:blip>
          <a:srcRect/>
          <a:stretch/>
        </p:blipFill>
        <p:spPr>
          <a:xfrm>
            <a:off x="583015" y="1489252"/>
            <a:ext cx="2943898" cy="1905909"/>
          </a:xfrm>
          <a:prstGeom prst="rect">
            <a:avLst/>
          </a:prstGeom>
          <a:noFill/>
          <a:ln>
            <a:noFill/>
          </a:ln>
        </p:spPr>
      </p:pic>
      <p:sp>
        <p:nvSpPr>
          <p:cNvPr id="12" name="Google Shape;161;p7">
            <a:extLst>
              <a:ext uri="{FF2B5EF4-FFF2-40B4-BE49-F238E27FC236}">
                <a16:creationId xmlns:a16="http://schemas.microsoft.com/office/drawing/2014/main" id="{EC4B71F9-72F1-3679-E142-E3365CAB0274}"/>
              </a:ext>
            </a:extLst>
          </p:cNvPr>
          <p:cNvSpPr/>
          <p:nvPr/>
        </p:nvSpPr>
        <p:spPr>
          <a:xfrm>
            <a:off x="3672794" y="1527162"/>
            <a:ext cx="7505606" cy="1901838"/>
          </a:xfrm>
          <a:prstGeom prst="rect">
            <a:avLst/>
          </a:prstGeom>
          <a:solidFill>
            <a:schemeClr val="lt2">
              <a:alpha val="60784"/>
            </a:schemeClr>
          </a:solidFill>
          <a:ln>
            <a:noFill/>
          </a:ln>
        </p:spPr>
        <p:txBody>
          <a:bodyPr spcFirstLastPara="1" wrap="square" lIns="64350" tIns="16325" rIns="64350" bIns="16325" anchor="ctr" anchorCtr="0">
            <a:noAutofit/>
          </a:bodyPr>
          <a:lstStyle/>
          <a:p>
            <a:pPr marL="0" marR="0" lvl="0" indent="0" algn="just" rtl="0">
              <a:spcBef>
                <a:spcPts val="0"/>
              </a:spcBef>
              <a:spcAft>
                <a:spcPts val="0"/>
              </a:spcAft>
              <a:buNone/>
            </a:pPr>
            <a:endParaRPr sz="1200" dirty="0">
              <a:latin typeface="Marianne" panose="02000000000000000000" pitchFamily="50" charset="0"/>
              <a:ea typeface="Verdana"/>
              <a:cs typeface="Verdana"/>
              <a:sym typeface="Verdana"/>
            </a:endParaRPr>
          </a:p>
          <a:p>
            <a:pPr marL="0" marR="0" lvl="0" indent="0" algn="just" rtl="0">
              <a:spcBef>
                <a:spcPts val="358"/>
              </a:spcBef>
              <a:spcAft>
                <a:spcPts val="0"/>
              </a:spcAft>
              <a:buNone/>
            </a:pPr>
            <a:r>
              <a:rPr lang="fr-FR" sz="1200" dirty="0">
                <a:latin typeface="Marianne" panose="02000000000000000000" pitchFamily="50" charset="0"/>
                <a:ea typeface="Verdana"/>
                <a:cs typeface="Verdana"/>
                <a:sym typeface="Verdana"/>
              </a:rPr>
              <a:t>Le </a:t>
            </a:r>
            <a:r>
              <a:rPr lang="fr-FR" sz="1200" b="1" dirty="0">
                <a:latin typeface="Marianne" panose="02000000000000000000" pitchFamily="50" charset="0"/>
                <a:ea typeface="Verdana"/>
                <a:cs typeface="Verdana"/>
                <a:sym typeface="Verdana"/>
              </a:rPr>
              <a:t>Griffon</a:t>
            </a:r>
            <a:r>
              <a:rPr lang="fr-FR" sz="1200" dirty="0">
                <a:latin typeface="Marianne" panose="02000000000000000000" pitchFamily="50" charset="0"/>
                <a:ea typeface="Verdana"/>
                <a:cs typeface="Verdana"/>
                <a:sym typeface="Verdana"/>
              </a:rPr>
              <a:t> est un </a:t>
            </a:r>
            <a:r>
              <a:rPr lang="fr-FR" sz="1200" b="1" dirty="0">
                <a:latin typeface="Marianne" panose="02000000000000000000" pitchFamily="50" charset="0"/>
                <a:ea typeface="Verdana"/>
                <a:cs typeface="Verdana"/>
                <a:sym typeface="Verdana"/>
              </a:rPr>
              <a:t>véhicule blindé multi-rôles </a:t>
            </a:r>
            <a:r>
              <a:rPr lang="fr-FR" sz="1200" dirty="0">
                <a:latin typeface="Marianne" panose="02000000000000000000" pitchFamily="50" charset="0"/>
                <a:ea typeface="Verdana"/>
                <a:cs typeface="Verdana"/>
                <a:sym typeface="Verdana"/>
              </a:rPr>
              <a:t>(VBMR) qui doit remplacer les 2 700 véhicules de l’avant blindés (VAB) actuellement en service. </a:t>
            </a:r>
            <a:endParaRPr sz="1200" dirty="0">
              <a:latin typeface="Marianne" panose="02000000000000000000" pitchFamily="50" charset="0"/>
            </a:endParaRPr>
          </a:p>
          <a:p>
            <a:pPr marL="0" marR="0" lvl="0" indent="0" algn="just" rtl="0">
              <a:spcBef>
                <a:spcPts val="358"/>
              </a:spcBef>
              <a:spcAft>
                <a:spcPts val="0"/>
              </a:spcAft>
              <a:buNone/>
            </a:pPr>
            <a:r>
              <a:rPr lang="fr-FR" sz="1200" dirty="0">
                <a:latin typeface="Marianne" panose="02000000000000000000" pitchFamily="50" charset="0"/>
                <a:ea typeface="Verdana"/>
                <a:cs typeface="Verdana"/>
                <a:sym typeface="Verdana"/>
              </a:rPr>
              <a:t>Le Griffon est un engin robuste, bien protégé et mobile. Il a pour missions de </a:t>
            </a:r>
            <a:r>
              <a:rPr lang="fr-FR" sz="1200" b="1" dirty="0">
                <a:latin typeface="Marianne" panose="02000000000000000000" pitchFamily="50" charset="0"/>
                <a:ea typeface="Verdana"/>
                <a:cs typeface="Verdana"/>
                <a:sym typeface="Verdana"/>
              </a:rPr>
              <a:t>transporter et d’appuyer le groupement tactique interarmes (GTIA) </a:t>
            </a:r>
            <a:r>
              <a:rPr lang="fr-FR" sz="1200" dirty="0">
                <a:latin typeface="Marianne" panose="02000000000000000000" pitchFamily="50" charset="0"/>
                <a:ea typeface="Verdana"/>
                <a:cs typeface="Verdana"/>
                <a:sym typeface="Verdana"/>
              </a:rPr>
              <a:t>dans la zone des contacts. Il améliorera notamment la protection des combattants engagés au combat avec un blindage plus performant, un tourelleau </a:t>
            </a:r>
            <a:r>
              <a:rPr lang="fr-FR" sz="1200" dirty="0" err="1">
                <a:latin typeface="Marianne" panose="02000000000000000000" pitchFamily="50" charset="0"/>
                <a:ea typeface="Verdana"/>
                <a:cs typeface="Verdana"/>
                <a:sym typeface="Verdana"/>
              </a:rPr>
              <a:t>télé-opéré</a:t>
            </a:r>
            <a:r>
              <a:rPr lang="fr-FR" sz="1200" dirty="0">
                <a:latin typeface="Marianne" panose="02000000000000000000" pitchFamily="50" charset="0"/>
                <a:ea typeface="Verdana"/>
                <a:cs typeface="Verdana"/>
                <a:sym typeface="Verdana"/>
              </a:rPr>
              <a:t> et des capteurs de dernière génération.</a:t>
            </a:r>
            <a:endParaRPr sz="1200" dirty="0">
              <a:latin typeface="Marianne" panose="02000000000000000000" pitchFamily="50" charset="0"/>
            </a:endParaRPr>
          </a:p>
          <a:p>
            <a:pPr marL="0" marR="0" lvl="0" indent="0" algn="just" rtl="0">
              <a:spcBef>
                <a:spcPts val="358"/>
              </a:spcBef>
              <a:spcAft>
                <a:spcPts val="0"/>
              </a:spcAft>
              <a:buNone/>
            </a:pPr>
            <a:r>
              <a:rPr lang="fr-FR" sz="1200" dirty="0">
                <a:latin typeface="Marianne" panose="02000000000000000000" pitchFamily="50" charset="0"/>
                <a:ea typeface="Verdana"/>
                <a:cs typeface="Verdana"/>
                <a:sym typeface="Verdana"/>
              </a:rPr>
              <a:t>Le véhicule se décline en plusieurs versions : transport de troupes (infanterie, génie, cavalerie, logistique…), sanitaire, poste de commandement et d’observation d’artillerie.</a:t>
            </a:r>
            <a:endParaRPr sz="1200" dirty="0">
              <a:latin typeface="Marianne" panose="02000000000000000000" pitchFamily="50" charset="0"/>
            </a:endParaRPr>
          </a:p>
          <a:p>
            <a:pPr lvl="0" algn="just">
              <a:spcBef>
                <a:spcPts val="358"/>
              </a:spcBef>
            </a:pPr>
            <a:r>
              <a:rPr lang="fr-FR" sz="1200" dirty="0">
                <a:latin typeface="Marianne" panose="02000000000000000000" pitchFamily="50" charset="0"/>
                <a:ea typeface="Verdana"/>
                <a:cs typeface="Verdana"/>
                <a:sym typeface="Verdana"/>
              </a:rPr>
              <a:t>L’équipage est composé de 10 combattants équipés (dont le pilote et le tireur</a:t>
            </a:r>
            <a:r>
              <a:rPr lang="fr-FR" sz="1200" dirty="0" smtClean="0">
                <a:latin typeface="Marianne" panose="02000000000000000000" pitchFamily="50" charset="0"/>
                <a:ea typeface="Verdana"/>
                <a:cs typeface="Verdana"/>
                <a:sym typeface="Verdana"/>
              </a:rPr>
              <a:t>).</a:t>
            </a:r>
            <a:r>
              <a:rPr lang="fr-FR" sz="1200" dirty="0">
                <a:solidFill>
                  <a:schemeClr val="bg1"/>
                </a:solidFill>
                <a:latin typeface="Marianne" panose="02000000000000000000" pitchFamily="50" charset="0"/>
              </a:rPr>
              <a:t> </a:t>
            </a:r>
            <a:r>
              <a:rPr lang="fr-FR" sz="1200" dirty="0" smtClean="0">
                <a:solidFill>
                  <a:schemeClr val="bg1"/>
                </a:solidFill>
                <a:latin typeface="Marianne" panose="02000000000000000000" pitchFamily="50" charset="0"/>
              </a:rPr>
              <a:t> </a:t>
            </a:r>
            <a:r>
              <a:rPr lang="fr-FR" sz="1200" b="1" dirty="0" smtClean="0">
                <a:solidFill>
                  <a:srgbClr val="012524"/>
                </a:solidFill>
                <a:latin typeface="Marianne" panose="02000000000000000000" pitchFamily="50" charset="0"/>
                <a:sym typeface="Wingdings" panose="05000000000000000000" pitchFamily="2" charset="2"/>
              </a:rPr>
              <a:t></a:t>
            </a:r>
            <a:r>
              <a:rPr lang="fr-FR" sz="1200" b="1" dirty="0" smtClean="0">
                <a:solidFill>
                  <a:schemeClr val="bg1"/>
                </a:solidFill>
                <a:latin typeface="Marianne" panose="02000000000000000000" pitchFamily="50" charset="0"/>
                <a:sym typeface="Wingdings" panose="05000000000000000000" pitchFamily="2" charset="2"/>
              </a:rPr>
              <a:t> </a:t>
            </a:r>
            <a:r>
              <a:rPr lang="fr-FR" sz="1200" b="1" dirty="0" smtClean="0">
                <a:solidFill>
                  <a:srgbClr val="012524"/>
                </a:solidFill>
                <a:latin typeface="Marianne" panose="02000000000000000000" pitchFamily="50" charset="0"/>
              </a:rPr>
              <a:t>Voir </a:t>
            </a:r>
            <a:r>
              <a:rPr lang="fr-FR" sz="1200" b="1" dirty="0">
                <a:solidFill>
                  <a:srgbClr val="012524"/>
                </a:solidFill>
                <a:latin typeface="Marianne" panose="02000000000000000000" pitchFamily="50" charset="0"/>
              </a:rPr>
              <a:t>plus </a:t>
            </a:r>
            <a:r>
              <a:rPr lang="fr-FR" sz="1200" b="1" dirty="0">
                <a:solidFill>
                  <a:srgbClr val="012524"/>
                </a:solidFill>
                <a:latin typeface="Marianne" panose="02000000000000000000" pitchFamily="50" charset="0"/>
                <a:hlinkClick r:id="rId6"/>
              </a:rPr>
              <a:t>ici</a:t>
            </a:r>
            <a:r>
              <a:rPr lang="fr-FR" sz="1200" b="1" dirty="0">
                <a:solidFill>
                  <a:srgbClr val="012524"/>
                </a:solidFill>
                <a:latin typeface="Marianne" panose="02000000000000000000" pitchFamily="50" charset="0"/>
              </a:rPr>
              <a:t> </a:t>
            </a:r>
            <a:endParaRPr sz="1200" b="1" dirty="0">
              <a:solidFill>
                <a:srgbClr val="012524"/>
              </a:solidFill>
              <a:latin typeface="Marianne" panose="02000000000000000000" pitchFamily="50" charset="0"/>
            </a:endParaRPr>
          </a:p>
          <a:p>
            <a:pPr marL="0" marR="0" lvl="0" indent="0" algn="just" rtl="0">
              <a:spcBef>
                <a:spcPts val="358"/>
              </a:spcBef>
              <a:spcAft>
                <a:spcPts val="0"/>
              </a:spcAft>
              <a:buNone/>
            </a:pPr>
            <a:endParaRPr sz="1200" dirty="0">
              <a:latin typeface="Marianne" panose="02000000000000000000" pitchFamily="50" charset="0"/>
              <a:ea typeface="Verdana"/>
              <a:cs typeface="Verdana"/>
              <a:sym typeface="Verdana"/>
            </a:endParaRPr>
          </a:p>
        </p:txBody>
      </p:sp>
      <p:sp>
        <p:nvSpPr>
          <p:cNvPr id="15" name="Rectangle 14">
            <a:extLst>
              <a:ext uri="{FF2B5EF4-FFF2-40B4-BE49-F238E27FC236}">
                <a16:creationId xmlns:a16="http://schemas.microsoft.com/office/drawing/2014/main" id="{391C258E-0022-6290-A4A0-815ED49B9C5F}"/>
              </a:ext>
            </a:extLst>
          </p:cNvPr>
          <p:cNvSpPr/>
          <p:nvPr/>
        </p:nvSpPr>
        <p:spPr>
          <a:xfrm rot="5400000">
            <a:off x="8590607" y="3053146"/>
            <a:ext cx="1985279" cy="3007426"/>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Google Shape;161;p7">
            <a:extLst>
              <a:ext uri="{FF2B5EF4-FFF2-40B4-BE49-F238E27FC236}">
                <a16:creationId xmlns:a16="http://schemas.microsoft.com/office/drawing/2014/main" id="{EC4B71F9-72F1-3679-E142-E3365CAB0274}"/>
              </a:ext>
            </a:extLst>
          </p:cNvPr>
          <p:cNvSpPr/>
          <p:nvPr/>
        </p:nvSpPr>
        <p:spPr>
          <a:xfrm>
            <a:off x="336913" y="5955877"/>
            <a:ext cx="8169617" cy="754230"/>
          </a:xfrm>
          <a:prstGeom prst="rect">
            <a:avLst/>
          </a:prstGeom>
          <a:solidFill>
            <a:schemeClr val="lt2">
              <a:alpha val="60784"/>
            </a:schemeClr>
          </a:solidFill>
          <a:ln>
            <a:noFill/>
          </a:ln>
        </p:spPr>
        <p:txBody>
          <a:bodyPr spcFirstLastPara="1" wrap="square" lIns="64350" tIns="16325" rIns="64350" bIns="16325" anchor="ctr" anchorCtr="0">
            <a:noAutofit/>
          </a:bodyPr>
          <a:lstStyle/>
          <a:p>
            <a:pPr lvl="0" algn="just">
              <a:spcBef>
                <a:spcPts val="358"/>
              </a:spcBef>
            </a:pPr>
            <a:r>
              <a:rPr lang="fr-FR" sz="1200" dirty="0" smtClean="0">
                <a:latin typeface="Marianne" panose="02000000000000000000"/>
                <a:ea typeface="Verdana"/>
                <a:sym typeface="Verdana"/>
              </a:rPr>
              <a:t>Le </a:t>
            </a:r>
            <a:r>
              <a:rPr lang="fr-FR" sz="1200" b="1" dirty="0" smtClean="0">
                <a:latin typeface="Marianne" panose="02000000000000000000"/>
                <a:ea typeface="Verdana"/>
                <a:sym typeface="Verdana"/>
              </a:rPr>
              <a:t>SERVAL</a:t>
            </a:r>
            <a:r>
              <a:rPr lang="fr-FR" sz="1200" dirty="0" smtClean="0">
                <a:latin typeface="Marianne" panose="02000000000000000000"/>
                <a:ea typeface="Verdana"/>
                <a:sym typeface="Verdana"/>
              </a:rPr>
              <a:t> est un v</a:t>
            </a:r>
            <a:r>
              <a:rPr lang="fr-FR" sz="1200" dirty="0" smtClean="0">
                <a:latin typeface="Marianne" panose="02000000000000000000"/>
              </a:rPr>
              <a:t>éhicule blindé multi-rôle léger qui allie agilité, mobilité et emport de charges utiles. Il est destiné à équiper toutes les fonctions opérationnelles et en particulier la force de réaction rapide de l’échelon national d’urgence (ENU).</a:t>
            </a:r>
            <a:endParaRPr sz="1200" dirty="0">
              <a:latin typeface="Marianne" panose="02000000000000000000"/>
              <a:ea typeface="Verdana"/>
              <a:cs typeface="Verdana"/>
              <a:sym typeface="Verdana"/>
            </a:endParaRPr>
          </a:p>
        </p:txBody>
      </p:sp>
      <p:sp>
        <p:nvSpPr>
          <p:cNvPr id="2" name="Rectangle 1"/>
          <p:cNvSpPr/>
          <p:nvPr/>
        </p:nvSpPr>
        <p:spPr>
          <a:xfrm>
            <a:off x="3005675" y="6417100"/>
            <a:ext cx="1701941" cy="276999"/>
          </a:xfrm>
          <a:prstGeom prst="rect">
            <a:avLst/>
          </a:prstGeom>
        </p:spPr>
        <p:txBody>
          <a:bodyPr wrap="none">
            <a:spAutoFit/>
          </a:bodyPr>
          <a:lstStyle/>
          <a:p>
            <a:r>
              <a:rPr lang="fr-FR" sz="1200" b="1" dirty="0" smtClean="0">
                <a:solidFill>
                  <a:srgbClr val="012524"/>
                </a:solidFill>
                <a:latin typeface="Marianne" panose="02000000000000000000" pitchFamily="50" charset="0"/>
                <a:sym typeface="Wingdings" panose="05000000000000000000" pitchFamily="2" charset="2"/>
              </a:rPr>
              <a:t> </a:t>
            </a:r>
            <a:r>
              <a:rPr lang="fr-FR" sz="1200" b="1" dirty="0" smtClean="0">
                <a:solidFill>
                  <a:srgbClr val="012524"/>
                </a:solidFill>
                <a:latin typeface="Marianne" panose="02000000000000000000" pitchFamily="50" charset="0"/>
              </a:rPr>
              <a:t>Voir </a:t>
            </a:r>
            <a:r>
              <a:rPr lang="fr-FR" sz="1200" b="1" dirty="0">
                <a:solidFill>
                  <a:srgbClr val="012524"/>
                </a:solidFill>
                <a:latin typeface="Marianne" panose="02000000000000000000" pitchFamily="50" charset="0"/>
              </a:rPr>
              <a:t>plus </a:t>
            </a:r>
            <a:r>
              <a:rPr lang="fr-FR" sz="1200" b="1" dirty="0">
                <a:solidFill>
                  <a:srgbClr val="012524"/>
                </a:solidFill>
                <a:latin typeface="Marianne" panose="02000000000000000000" pitchFamily="50" charset="0"/>
                <a:hlinkClick r:id="rId7"/>
              </a:rPr>
              <a:t>ici</a:t>
            </a:r>
            <a:r>
              <a:rPr lang="fr-FR" sz="1200" b="1" dirty="0">
                <a:solidFill>
                  <a:srgbClr val="012524"/>
                </a:solidFill>
                <a:latin typeface="Marianne" panose="02000000000000000000" pitchFamily="50" charset="0"/>
              </a:rPr>
              <a:t> et </a:t>
            </a:r>
            <a:r>
              <a:rPr lang="fr-FR" sz="1200" b="1" dirty="0">
                <a:solidFill>
                  <a:srgbClr val="012524"/>
                </a:solidFill>
                <a:latin typeface="Marianne" panose="02000000000000000000" pitchFamily="50" charset="0"/>
                <a:hlinkClick r:id="rId8"/>
              </a:rPr>
              <a:t>ici</a:t>
            </a:r>
            <a:r>
              <a:rPr lang="fr-FR" sz="1200" b="1" dirty="0">
                <a:solidFill>
                  <a:srgbClr val="012524"/>
                </a:solidFill>
                <a:latin typeface="Marianne" panose="02000000000000000000" pitchFamily="50" charset="0"/>
              </a:rPr>
              <a:t> </a:t>
            </a:r>
          </a:p>
        </p:txBody>
      </p:sp>
      <p:sp>
        <p:nvSpPr>
          <p:cNvPr id="22" name="Google Shape;132;p4">
            <a:extLst>
              <a:ext uri="{FF2B5EF4-FFF2-40B4-BE49-F238E27FC236}">
                <a16:creationId xmlns:a16="http://schemas.microsoft.com/office/drawing/2014/main" id="{11E1F7CD-1525-F22E-D437-AEF779A8E18B}"/>
              </a:ext>
            </a:extLst>
          </p:cNvPr>
          <p:cNvSpPr txBox="1"/>
          <p:nvPr/>
        </p:nvSpPr>
        <p:spPr>
          <a:xfrm>
            <a:off x="10453189" y="6542930"/>
            <a:ext cx="2186895" cy="21540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800" dirty="0">
                <a:solidFill>
                  <a:schemeClr val="dk1"/>
                </a:solidFill>
                <a:latin typeface="Calibri"/>
                <a:ea typeface="Calibri"/>
                <a:cs typeface="Calibri"/>
                <a:sym typeface="Calibri"/>
              </a:rPr>
              <a:t>Source : livret armée de Terre 2022</a:t>
            </a:r>
            <a:endParaRPr sz="800" dirty="0"/>
          </a:p>
        </p:txBody>
      </p:sp>
      <p:sp>
        <p:nvSpPr>
          <p:cNvPr id="3" name="Rectangle 2"/>
          <p:cNvSpPr/>
          <p:nvPr/>
        </p:nvSpPr>
        <p:spPr>
          <a:xfrm>
            <a:off x="8937396" y="5684718"/>
            <a:ext cx="1291700" cy="276999"/>
          </a:xfrm>
          <a:prstGeom prst="rect">
            <a:avLst/>
          </a:prstGeom>
        </p:spPr>
        <p:txBody>
          <a:bodyPr wrap="none">
            <a:spAutoFit/>
          </a:bodyPr>
          <a:lstStyle/>
          <a:p>
            <a:r>
              <a:rPr lang="fr-FR" sz="1200" b="1" dirty="0" smtClean="0">
                <a:latin typeface="Marianne" panose="02000000000000000000" pitchFamily="50" charset="0"/>
                <a:sym typeface="Wingdings" panose="05000000000000000000" pitchFamily="2" charset="2"/>
              </a:rPr>
              <a:t> </a:t>
            </a:r>
            <a:r>
              <a:rPr lang="fr-FR" sz="1200" b="1" dirty="0" smtClean="0">
                <a:latin typeface="Marianne" panose="02000000000000000000" pitchFamily="50" charset="0"/>
              </a:rPr>
              <a:t>Voir plus </a:t>
            </a:r>
            <a:r>
              <a:rPr lang="fr-FR" sz="1200" b="1" dirty="0" smtClean="0">
                <a:solidFill>
                  <a:schemeClr val="bg1"/>
                </a:solidFill>
                <a:latin typeface="Marianne" panose="02000000000000000000" pitchFamily="50" charset="0"/>
                <a:hlinkClick r:id="rId9"/>
              </a:rPr>
              <a:t>ici </a:t>
            </a:r>
            <a:endParaRPr lang="fr-FR" sz="1200" b="1" dirty="0"/>
          </a:p>
        </p:txBody>
      </p:sp>
      <p:sp>
        <p:nvSpPr>
          <p:cNvPr id="11" name="Google Shape;160;p7">
            <a:extLst>
              <a:ext uri="{FF2B5EF4-FFF2-40B4-BE49-F238E27FC236}">
                <a16:creationId xmlns:a16="http://schemas.microsoft.com/office/drawing/2014/main" id="{FB140D90-EAF0-052E-BD79-CED26AB9CAE0}"/>
              </a:ext>
            </a:extLst>
          </p:cNvPr>
          <p:cNvSpPr/>
          <p:nvPr/>
        </p:nvSpPr>
        <p:spPr>
          <a:xfrm>
            <a:off x="336913" y="3477591"/>
            <a:ext cx="7505606" cy="2432758"/>
          </a:xfrm>
          <a:prstGeom prst="rect">
            <a:avLst/>
          </a:prstGeom>
          <a:solidFill>
            <a:schemeClr val="lt2">
              <a:alpha val="60784"/>
            </a:schemeClr>
          </a:solidFill>
          <a:ln>
            <a:noFill/>
          </a:ln>
        </p:spPr>
        <p:txBody>
          <a:bodyPr spcFirstLastPara="1" wrap="square" lIns="64350" tIns="16325" rIns="64350" bIns="16325" anchor="ctr" anchorCtr="0">
            <a:noAutofit/>
          </a:bodyPr>
          <a:lstStyle/>
          <a:p>
            <a:pPr marL="0" marR="0" lvl="0" indent="0" algn="just" rtl="0">
              <a:spcBef>
                <a:spcPts val="0"/>
              </a:spcBef>
              <a:spcAft>
                <a:spcPts val="0"/>
              </a:spcAft>
              <a:buNone/>
            </a:pPr>
            <a:endParaRPr sz="1200" dirty="0">
              <a:latin typeface="Marianne" panose="02000000000000000000" pitchFamily="50" charset="0"/>
              <a:ea typeface="Verdana"/>
              <a:cs typeface="Verdana"/>
              <a:sym typeface="Verdana"/>
            </a:endParaRPr>
          </a:p>
          <a:p>
            <a:pPr marL="0" marR="0" lvl="0" indent="0" algn="just" rtl="0">
              <a:spcBef>
                <a:spcPts val="358"/>
              </a:spcBef>
              <a:spcAft>
                <a:spcPts val="0"/>
              </a:spcAft>
              <a:buNone/>
            </a:pPr>
            <a:endParaRPr sz="1200" dirty="0">
              <a:latin typeface="Marianne" panose="02000000000000000000" pitchFamily="50" charset="0"/>
              <a:ea typeface="Verdana"/>
              <a:cs typeface="Verdana"/>
              <a:sym typeface="Verdana"/>
            </a:endParaRPr>
          </a:p>
          <a:p>
            <a:pPr marL="0" marR="0" lvl="0" indent="0" algn="just" rtl="0">
              <a:spcBef>
                <a:spcPts val="358"/>
              </a:spcBef>
              <a:spcAft>
                <a:spcPts val="0"/>
              </a:spcAft>
              <a:buNone/>
            </a:pPr>
            <a:r>
              <a:rPr lang="fr-FR" sz="1200" dirty="0">
                <a:latin typeface="Marianne" panose="02000000000000000000" pitchFamily="50" charset="0"/>
                <a:ea typeface="Verdana"/>
                <a:cs typeface="Verdana"/>
                <a:sym typeface="Verdana"/>
              </a:rPr>
              <a:t>Le </a:t>
            </a:r>
            <a:r>
              <a:rPr lang="fr-FR" sz="1200" b="1" dirty="0">
                <a:latin typeface="Marianne" panose="02000000000000000000" pitchFamily="50" charset="0"/>
                <a:ea typeface="Verdana"/>
                <a:cs typeface="Verdana"/>
                <a:sym typeface="Verdana"/>
              </a:rPr>
              <a:t>Jaguar</a:t>
            </a:r>
            <a:r>
              <a:rPr lang="fr-FR" sz="1200" dirty="0">
                <a:latin typeface="Marianne" panose="02000000000000000000" pitchFamily="50" charset="0"/>
                <a:ea typeface="Verdana"/>
                <a:cs typeface="Verdana"/>
                <a:sym typeface="Verdana"/>
              </a:rPr>
              <a:t> est un </a:t>
            </a:r>
            <a:r>
              <a:rPr lang="fr-FR" sz="1200" b="1" dirty="0">
                <a:latin typeface="Marianne" panose="02000000000000000000" pitchFamily="50" charset="0"/>
                <a:ea typeface="Verdana"/>
                <a:cs typeface="Verdana"/>
                <a:sym typeface="Verdana"/>
              </a:rPr>
              <a:t>engin blindé de reconnaissance et de combat </a:t>
            </a:r>
            <a:r>
              <a:rPr lang="fr-FR" sz="1200" dirty="0">
                <a:latin typeface="Marianne" panose="02000000000000000000" pitchFamily="50" charset="0"/>
                <a:ea typeface="Verdana"/>
                <a:cs typeface="Verdana"/>
                <a:sym typeface="Verdana"/>
              </a:rPr>
              <a:t>(EBRC). Il doit progressivement remplacer les 248 AMX 10RC et les SAGAIE à compter de 2020. Cet engin très polyvalent est un véhicule à roues type 6x6 militarisé. Il peut s’intégrer dans un combat en zone urbaine ou en montagne.</a:t>
            </a:r>
            <a:endParaRPr sz="1200" dirty="0">
              <a:latin typeface="Marianne" panose="02000000000000000000" pitchFamily="50" charset="0"/>
            </a:endParaRPr>
          </a:p>
          <a:p>
            <a:pPr marL="0" marR="0" lvl="0" indent="0" algn="just" rtl="0">
              <a:spcBef>
                <a:spcPts val="358"/>
              </a:spcBef>
              <a:spcAft>
                <a:spcPts val="0"/>
              </a:spcAft>
              <a:buNone/>
            </a:pPr>
            <a:r>
              <a:rPr lang="fr-FR" sz="1200" dirty="0">
                <a:latin typeface="Marianne" panose="02000000000000000000" pitchFamily="50" charset="0"/>
                <a:ea typeface="Verdana"/>
                <a:cs typeface="Verdana"/>
                <a:sym typeface="Verdana"/>
              </a:rPr>
              <a:t>L’efficacité du Jaguar, très protégé, tient dans la complémentarité, apportée en matière d’agression, par le canon de 40 mm (commun avec l’armée britannique), le missile moyenne portée (MMP) et le tourelleau téléopéré</a:t>
            </a:r>
            <a:endParaRPr sz="1200" dirty="0">
              <a:latin typeface="Marianne" panose="02000000000000000000" pitchFamily="50" charset="0"/>
            </a:endParaRPr>
          </a:p>
          <a:p>
            <a:pPr marL="0" marR="0" lvl="0" indent="0" algn="just" rtl="0">
              <a:spcBef>
                <a:spcPts val="358"/>
              </a:spcBef>
              <a:spcAft>
                <a:spcPts val="0"/>
              </a:spcAft>
              <a:buNone/>
            </a:pPr>
            <a:r>
              <a:rPr lang="fr-FR" sz="1200" dirty="0">
                <a:latin typeface="Marianne" panose="02000000000000000000" pitchFamily="50" charset="0"/>
                <a:ea typeface="Verdana"/>
                <a:cs typeface="Verdana"/>
                <a:sym typeface="Verdana"/>
              </a:rPr>
              <a:t>Il bénéficie de technologies innovantes en matière d’équipements. Il est doté de systèmes d’autoprotection récents (détecteurs d’alerte laser, détecteurs de départ de missiles, détecteurs de départ de tirs, brouilleur radio Barrage, brouilleur infrarouge). </a:t>
            </a:r>
            <a:endParaRPr sz="1200" dirty="0">
              <a:latin typeface="Marianne" panose="02000000000000000000" pitchFamily="50" charset="0"/>
            </a:endParaRPr>
          </a:p>
          <a:p>
            <a:pPr marL="0" marR="0" lvl="0" indent="0" algn="just" rtl="0">
              <a:spcBef>
                <a:spcPts val="358"/>
              </a:spcBef>
              <a:spcAft>
                <a:spcPts val="0"/>
              </a:spcAft>
              <a:buNone/>
            </a:pPr>
            <a:r>
              <a:rPr lang="fr-FR" sz="1200" dirty="0">
                <a:latin typeface="Marianne" panose="02000000000000000000" pitchFamily="50" charset="0"/>
                <a:ea typeface="Verdana"/>
                <a:cs typeface="Verdana"/>
                <a:sym typeface="Verdana"/>
              </a:rPr>
              <a:t>Prédisposé à la simulation embarquée, le JAGUAR est équipé </a:t>
            </a:r>
            <a:r>
              <a:rPr lang="fr-FR" sz="1200" b="1" dirty="0">
                <a:latin typeface="Marianne" panose="02000000000000000000" pitchFamily="50" charset="0"/>
                <a:ea typeface="Verdana"/>
                <a:cs typeface="Verdana"/>
                <a:sym typeface="Verdana"/>
              </a:rPr>
              <a:t>d’un système d’information (SICS) nouvelle génération et d’une radio logicielle contact.</a:t>
            </a:r>
            <a:endParaRPr sz="1200" b="1" dirty="0">
              <a:latin typeface="Marianne" panose="02000000000000000000" pitchFamily="50" charset="0"/>
            </a:endParaRPr>
          </a:p>
          <a:p>
            <a:pPr marL="171450" marR="0" lvl="0" indent="-101600" algn="just" rtl="0">
              <a:spcBef>
                <a:spcPts val="358"/>
              </a:spcBef>
              <a:spcAft>
                <a:spcPts val="0"/>
              </a:spcAft>
              <a:buClr>
                <a:schemeClr val="dk1"/>
              </a:buClr>
              <a:buSzPts val="1100"/>
              <a:buFont typeface="Arial"/>
              <a:buNone/>
            </a:pPr>
            <a:endParaRPr sz="1200" dirty="0">
              <a:latin typeface="Marianne" panose="02000000000000000000" pitchFamily="50" charset="0"/>
              <a:ea typeface="Verdana"/>
              <a:cs typeface="Verdana"/>
              <a:sym typeface="Verdana"/>
            </a:endParaRPr>
          </a:p>
          <a:p>
            <a:pPr marL="0" marR="0" lvl="0" indent="0" algn="just" rtl="0">
              <a:spcBef>
                <a:spcPts val="358"/>
              </a:spcBef>
              <a:spcAft>
                <a:spcPts val="0"/>
              </a:spcAft>
              <a:buNone/>
            </a:pPr>
            <a:endParaRPr sz="1200" dirty="0">
              <a:latin typeface="Marianne" panose="02000000000000000000" pitchFamily="50" charset="0"/>
              <a:ea typeface="Verdana"/>
              <a:cs typeface="Verdana"/>
              <a:sym typeface="Verdana"/>
            </a:endParaRPr>
          </a:p>
        </p:txBody>
      </p:sp>
    </p:spTree>
    <p:extLst>
      <p:ext uri="{BB962C8B-B14F-4D97-AF65-F5344CB8AC3E}">
        <p14:creationId xmlns:p14="http://schemas.microsoft.com/office/powerpoint/2010/main" val="358469145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20" name="Titre 1"/>
          <p:cNvSpPr txBox="1">
            <a:spLocks/>
          </p:cNvSpPr>
          <p:nvPr/>
        </p:nvSpPr>
        <p:spPr>
          <a:xfrm>
            <a:off x="599090" y="1499930"/>
            <a:ext cx="3396517" cy="130140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8800" b="1" dirty="0">
                <a:solidFill>
                  <a:schemeClr val="bg1">
                    <a:lumMod val="95000"/>
                  </a:schemeClr>
                </a:solidFill>
                <a:latin typeface="Liberation Serif" panose="02020603050405020304" pitchFamily="18" charset="0"/>
                <a:ea typeface="Liberation Serif" panose="02020603050405020304" pitchFamily="18" charset="0"/>
                <a:cs typeface="Liberation Serif" panose="02020603050405020304" pitchFamily="18" charset="0"/>
              </a:rPr>
              <a:t>“ </a:t>
            </a:r>
            <a:endParaRPr lang="fr-FR" sz="8800" dirty="0">
              <a:solidFill>
                <a:schemeClr val="bg1">
                  <a:lumMod val="95000"/>
                </a:schemeClr>
              </a:solidFill>
              <a:latin typeface="Liberation Serif" panose="02020603050405020304" pitchFamily="18" charset="0"/>
              <a:ea typeface="Liberation Serif" panose="02020603050405020304" pitchFamily="18" charset="0"/>
              <a:cs typeface="Liberation Serif" panose="02020603050405020304" pitchFamily="18" charset="0"/>
            </a:endParaRPr>
          </a:p>
        </p:txBody>
      </p:sp>
      <p:sp>
        <p:nvSpPr>
          <p:cNvPr id="13" name="Titre 1"/>
          <p:cNvSpPr txBox="1">
            <a:spLocks/>
          </p:cNvSpPr>
          <p:nvPr/>
        </p:nvSpPr>
        <p:spPr>
          <a:xfrm>
            <a:off x="711642" y="260820"/>
            <a:ext cx="5749289"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2. Le programme Scorpion (3/3)</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227982" y="267053"/>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e 5">
            <a:extLst>
              <a:ext uri="{FF2B5EF4-FFF2-40B4-BE49-F238E27FC236}">
                <a16:creationId xmlns:a16="http://schemas.microsoft.com/office/drawing/2014/main" id="{826E51E7-80DB-3AD8-81E0-642E799BEED2}"/>
              </a:ext>
            </a:extLst>
          </p:cNvPr>
          <p:cNvGrpSpPr/>
          <p:nvPr/>
        </p:nvGrpSpPr>
        <p:grpSpPr>
          <a:xfrm>
            <a:off x="367768" y="1029409"/>
            <a:ext cx="5501809" cy="470521"/>
            <a:chOff x="274547" y="1658599"/>
            <a:chExt cx="11194606" cy="1031637"/>
          </a:xfrm>
        </p:grpSpPr>
        <p:sp>
          <p:nvSpPr>
            <p:cNvPr id="7" name="Rectangle 6">
              <a:extLst>
                <a:ext uri="{FF2B5EF4-FFF2-40B4-BE49-F238E27FC236}">
                  <a16:creationId xmlns:a16="http://schemas.microsoft.com/office/drawing/2014/main" id="{139C9D6C-5D52-1079-1029-FB5754572F36}"/>
                </a:ext>
              </a:extLst>
            </p:cNvPr>
            <p:cNvSpPr/>
            <p:nvPr/>
          </p:nvSpPr>
          <p:spPr>
            <a:xfrm rot="5400000">
              <a:off x="5356031" y="-3422885"/>
              <a:ext cx="1031637" cy="11194606"/>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E046B5DE-25E6-EC74-FAE2-E237FDFD264B}"/>
                </a:ext>
              </a:extLst>
            </p:cNvPr>
            <p:cNvSpPr/>
            <p:nvPr/>
          </p:nvSpPr>
          <p:spPr>
            <a:xfrm>
              <a:off x="290281" y="1864501"/>
              <a:ext cx="11163135" cy="607332"/>
            </a:xfrm>
            <a:prstGeom prst="rect">
              <a:avLst/>
            </a:prstGeom>
          </p:spPr>
          <p:txBody>
            <a:bodyPr wrap="square">
              <a:spAutoFit/>
            </a:bodyPr>
            <a:lstStyle/>
            <a:p>
              <a:pPr marL="342900" indent="-342900">
                <a:buFont typeface="Wingdings" panose="05000000000000000000" pitchFamily="2" charset="2"/>
                <a:buChar char="è"/>
              </a:pPr>
              <a:r>
                <a:rPr lang="fr-FR" sz="1200" dirty="0">
                  <a:solidFill>
                    <a:schemeClr val="bg1"/>
                  </a:solidFill>
                  <a:latin typeface="Marianne" panose="02000000000000000000" pitchFamily="50" charset="0"/>
                </a:rPr>
                <a:t>Le combattant Scorpion</a:t>
              </a:r>
            </a:p>
          </p:txBody>
        </p:sp>
      </p:grpSp>
      <p:sp>
        <p:nvSpPr>
          <p:cNvPr id="14" name="Google Shape;132;p4">
            <a:extLst>
              <a:ext uri="{FF2B5EF4-FFF2-40B4-BE49-F238E27FC236}">
                <a16:creationId xmlns:a16="http://schemas.microsoft.com/office/drawing/2014/main" id="{11E1F7CD-1525-F22E-D437-AEF779A8E18B}"/>
              </a:ext>
            </a:extLst>
          </p:cNvPr>
          <p:cNvSpPr txBox="1"/>
          <p:nvPr/>
        </p:nvSpPr>
        <p:spPr>
          <a:xfrm>
            <a:off x="9768038" y="6596390"/>
            <a:ext cx="2606533"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050" dirty="0">
                <a:solidFill>
                  <a:schemeClr val="dk1"/>
                </a:solidFill>
                <a:latin typeface="Calibri"/>
                <a:ea typeface="Calibri"/>
                <a:cs typeface="Calibri"/>
                <a:sym typeface="Calibri"/>
              </a:rPr>
              <a:t>Source : livret armée de Terre 2022</a:t>
            </a:r>
            <a:endParaRPr dirty="0"/>
          </a:p>
        </p:txBody>
      </p:sp>
      <p:pic>
        <p:nvPicPr>
          <p:cNvPr id="2" name="Google Shape;170;p8">
            <a:extLst>
              <a:ext uri="{FF2B5EF4-FFF2-40B4-BE49-F238E27FC236}">
                <a16:creationId xmlns:a16="http://schemas.microsoft.com/office/drawing/2014/main" id="{8B296E73-2D4F-2C1F-6152-5DFCC403FAB9}"/>
              </a:ext>
            </a:extLst>
          </p:cNvPr>
          <p:cNvPicPr preferRelativeResize="0"/>
          <p:nvPr/>
        </p:nvPicPr>
        <p:blipFill rotWithShape="1">
          <a:blip r:embed="rId4">
            <a:alphaModFix/>
          </a:blip>
          <a:srcRect l="3052" t="21489" b="3149"/>
          <a:stretch/>
        </p:blipFill>
        <p:spPr>
          <a:xfrm>
            <a:off x="6460932" y="0"/>
            <a:ext cx="5731067" cy="6857999"/>
          </a:xfrm>
          <a:prstGeom prst="rect">
            <a:avLst/>
          </a:prstGeom>
          <a:noFill/>
          <a:ln>
            <a:noFill/>
          </a:ln>
        </p:spPr>
      </p:pic>
      <p:sp>
        <p:nvSpPr>
          <p:cNvPr id="9" name="Google Shape;169;p8">
            <a:extLst>
              <a:ext uri="{FF2B5EF4-FFF2-40B4-BE49-F238E27FC236}">
                <a16:creationId xmlns:a16="http://schemas.microsoft.com/office/drawing/2014/main" id="{9C6B9689-7B73-396C-8839-15472A302CE2}"/>
              </a:ext>
            </a:extLst>
          </p:cNvPr>
          <p:cNvSpPr/>
          <p:nvPr/>
        </p:nvSpPr>
        <p:spPr>
          <a:xfrm>
            <a:off x="367767" y="1785201"/>
            <a:ext cx="5592458" cy="1496279"/>
          </a:xfrm>
          <a:prstGeom prst="rect">
            <a:avLst/>
          </a:prstGeom>
          <a:solidFill>
            <a:schemeClr val="lt2">
              <a:alpha val="60784"/>
            </a:schemeClr>
          </a:solidFill>
          <a:ln>
            <a:noFill/>
          </a:ln>
        </p:spPr>
        <p:txBody>
          <a:bodyPr spcFirstLastPara="1" wrap="square" lIns="64350" tIns="16325" rIns="64350" bIns="16325" anchor="ctr" anchorCtr="0">
            <a:noAutofit/>
          </a:bodyPr>
          <a:lstStyle/>
          <a:p>
            <a:pPr marL="0" marR="0" lvl="0" indent="0" algn="just" rtl="0">
              <a:spcBef>
                <a:spcPts val="0"/>
              </a:spcBef>
              <a:spcAft>
                <a:spcPts val="0"/>
              </a:spcAft>
              <a:buNone/>
            </a:pPr>
            <a:r>
              <a:rPr lang="fr-FR" sz="1200" dirty="0">
                <a:latin typeface="Marianne" panose="02000000000000000000" pitchFamily="50" charset="0"/>
                <a:ea typeface="Verdana"/>
                <a:cs typeface="Verdana"/>
                <a:sym typeface="Verdana"/>
              </a:rPr>
              <a:t>Les équipements individuels sont désormais conçus comme un </a:t>
            </a:r>
            <a:r>
              <a:rPr lang="fr-FR" sz="1200" b="1" dirty="0">
                <a:latin typeface="Marianne" panose="02000000000000000000" pitchFamily="50" charset="0"/>
                <a:ea typeface="Verdana"/>
                <a:cs typeface="Verdana"/>
                <a:sym typeface="Verdana"/>
              </a:rPr>
              <a:t>système global et cohérent </a:t>
            </a:r>
            <a:r>
              <a:rPr lang="fr-FR" sz="1200" dirty="0">
                <a:latin typeface="Marianne" panose="02000000000000000000" pitchFamily="50" charset="0"/>
                <a:ea typeface="Verdana"/>
                <a:cs typeface="Verdana"/>
                <a:sym typeface="Verdana"/>
              </a:rPr>
              <a:t>autour du combattant et développés comme des </a:t>
            </a:r>
            <a:r>
              <a:rPr lang="fr-FR" sz="1200" b="1" dirty="0">
                <a:latin typeface="Marianne" panose="02000000000000000000" pitchFamily="50" charset="0"/>
                <a:ea typeface="Verdana"/>
                <a:cs typeface="Verdana"/>
                <a:sym typeface="Verdana"/>
              </a:rPr>
              <a:t>programmes d’armement</a:t>
            </a:r>
            <a:r>
              <a:rPr lang="fr-FR" sz="1200" dirty="0">
                <a:latin typeface="Marianne" panose="02000000000000000000" pitchFamily="50" charset="0"/>
                <a:ea typeface="Verdana"/>
                <a:cs typeface="Verdana"/>
                <a:sym typeface="Verdana"/>
              </a:rPr>
              <a:t>. L’ensemble des évolutions est regroupé au sein du système </a:t>
            </a:r>
            <a:r>
              <a:rPr lang="fr-FR" sz="1400" dirty="0">
                <a:latin typeface="Marianne" panose="02000000000000000000" pitchFamily="50" charset="0"/>
                <a:ea typeface="Verdana"/>
                <a:cs typeface="Verdana"/>
                <a:sym typeface="Verdana"/>
              </a:rPr>
              <a:t>d’équipements</a:t>
            </a:r>
            <a:r>
              <a:rPr lang="fr-FR" sz="1200" dirty="0">
                <a:latin typeface="Marianne" panose="02000000000000000000" pitchFamily="50" charset="0"/>
                <a:ea typeface="Verdana"/>
                <a:cs typeface="Verdana"/>
                <a:sym typeface="Verdana"/>
              </a:rPr>
              <a:t> « Combattant 2020 », qui a pour objectif d’améliorer la protection et la mobilité du combattant. La FOT sera progressivement équipée de ces nouveaux équipements </a:t>
            </a:r>
            <a:r>
              <a:rPr lang="fr-FR" sz="1200" b="1" dirty="0">
                <a:latin typeface="Marianne" panose="02000000000000000000" pitchFamily="50" charset="0"/>
                <a:ea typeface="Verdana"/>
                <a:cs typeface="Verdana"/>
                <a:sym typeface="Verdana"/>
              </a:rPr>
              <a:t>jusqu’en 2024</a:t>
            </a:r>
            <a:r>
              <a:rPr lang="fr-FR" sz="1200" dirty="0">
                <a:latin typeface="Marianne" panose="02000000000000000000" pitchFamily="50" charset="0"/>
                <a:ea typeface="Verdana"/>
                <a:cs typeface="Verdana"/>
                <a:sym typeface="Verdana"/>
              </a:rPr>
              <a:t>, selon le principe de la dotation individuelle dès l’incorporation</a:t>
            </a:r>
            <a:endParaRPr dirty="0">
              <a:latin typeface="Marianne" panose="02000000000000000000" pitchFamily="50" charset="0"/>
            </a:endParaRPr>
          </a:p>
        </p:txBody>
      </p:sp>
      <p:pic>
        <p:nvPicPr>
          <p:cNvPr id="10" name="Google Shape;171;p8">
            <a:extLst>
              <a:ext uri="{FF2B5EF4-FFF2-40B4-BE49-F238E27FC236}">
                <a16:creationId xmlns:a16="http://schemas.microsoft.com/office/drawing/2014/main" id="{57A679F4-02AF-F620-B4CA-344AF6EB5AEB}"/>
              </a:ext>
            </a:extLst>
          </p:cNvPr>
          <p:cNvPicPr preferRelativeResize="0"/>
          <p:nvPr/>
        </p:nvPicPr>
        <p:blipFill rotWithShape="1">
          <a:blip r:embed="rId5">
            <a:alphaModFix/>
          </a:blip>
          <a:srcRect l="22311" t="47434" r="23602" b="28485"/>
          <a:stretch/>
        </p:blipFill>
        <p:spPr>
          <a:xfrm>
            <a:off x="375501" y="3549276"/>
            <a:ext cx="4710547" cy="1398151"/>
          </a:xfrm>
          <a:prstGeom prst="rect">
            <a:avLst/>
          </a:prstGeom>
          <a:noFill/>
          <a:ln>
            <a:noFill/>
          </a:ln>
        </p:spPr>
      </p:pic>
      <p:pic>
        <p:nvPicPr>
          <p:cNvPr id="16" name="Google Shape;172;p8">
            <a:extLst>
              <a:ext uri="{FF2B5EF4-FFF2-40B4-BE49-F238E27FC236}">
                <a16:creationId xmlns:a16="http://schemas.microsoft.com/office/drawing/2014/main" id="{AC795DE1-B832-3D19-8D88-C26A85189427}"/>
              </a:ext>
            </a:extLst>
          </p:cNvPr>
          <p:cNvPicPr preferRelativeResize="0"/>
          <p:nvPr/>
        </p:nvPicPr>
        <p:blipFill rotWithShape="1">
          <a:blip r:embed="rId6">
            <a:alphaModFix/>
          </a:blip>
          <a:srcRect l="22445" t="63223" r="27046" b="15086"/>
          <a:stretch/>
        </p:blipFill>
        <p:spPr>
          <a:xfrm>
            <a:off x="1212543" y="5215223"/>
            <a:ext cx="4644045" cy="1329510"/>
          </a:xfrm>
          <a:prstGeom prst="rect">
            <a:avLst/>
          </a:prstGeom>
          <a:noFill/>
          <a:ln>
            <a:noFill/>
          </a:ln>
        </p:spPr>
      </p:pic>
    </p:spTree>
    <p:extLst>
      <p:ext uri="{BB962C8B-B14F-4D97-AF65-F5344CB8AC3E}">
        <p14:creationId xmlns:p14="http://schemas.microsoft.com/office/powerpoint/2010/main" val="117348308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20" name="Titre 1"/>
          <p:cNvSpPr txBox="1">
            <a:spLocks/>
          </p:cNvSpPr>
          <p:nvPr/>
        </p:nvSpPr>
        <p:spPr>
          <a:xfrm>
            <a:off x="599090" y="1499930"/>
            <a:ext cx="3396517" cy="130140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8800" b="1" dirty="0">
                <a:solidFill>
                  <a:schemeClr val="bg1">
                    <a:lumMod val="95000"/>
                  </a:schemeClr>
                </a:solidFill>
                <a:latin typeface="Liberation Serif" panose="02020603050405020304" pitchFamily="18" charset="0"/>
                <a:ea typeface="Liberation Serif" panose="02020603050405020304" pitchFamily="18" charset="0"/>
                <a:cs typeface="Liberation Serif" panose="02020603050405020304" pitchFamily="18" charset="0"/>
              </a:rPr>
              <a:t>“ </a:t>
            </a:r>
            <a:endParaRPr lang="fr-FR" sz="8800" dirty="0">
              <a:solidFill>
                <a:schemeClr val="bg1">
                  <a:lumMod val="95000"/>
                </a:schemeClr>
              </a:solidFill>
              <a:latin typeface="Liberation Serif" panose="02020603050405020304" pitchFamily="18" charset="0"/>
              <a:ea typeface="Liberation Serif" panose="02020603050405020304" pitchFamily="18" charset="0"/>
              <a:cs typeface="Liberation Serif" panose="02020603050405020304" pitchFamily="18" charset="0"/>
            </a:endParaRPr>
          </a:p>
        </p:txBody>
      </p:sp>
      <p:sp>
        <p:nvSpPr>
          <p:cNvPr id="13" name="Titre 1"/>
          <p:cNvSpPr txBox="1">
            <a:spLocks/>
          </p:cNvSpPr>
          <p:nvPr/>
        </p:nvSpPr>
        <p:spPr>
          <a:xfrm>
            <a:off x="851428" y="305626"/>
            <a:ext cx="5894617"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3. Le projet Vulcain</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e 5">
            <a:extLst>
              <a:ext uri="{FF2B5EF4-FFF2-40B4-BE49-F238E27FC236}">
                <a16:creationId xmlns:a16="http://schemas.microsoft.com/office/drawing/2014/main" id="{826E51E7-80DB-3AD8-81E0-642E799BEED2}"/>
              </a:ext>
            </a:extLst>
          </p:cNvPr>
          <p:cNvGrpSpPr/>
          <p:nvPr/>
        </p:nvGrpSpPr>
        <p:grpSpPr>
          <a:xfrm>
            <a:off x="367768" y="1104498"/>
            <a:ext cx="11194606" cy="470521"/>
            <a:chOff x="274547" y="1658599"/>
            <a:chExt cx="11194606" cy="1031637"/>
          </a:xfrm>
        </p:grpSpPr>
        <p:sp>
          <p:nvSpPr>
            <p:cNvPr id="7" name="Rectangle 6">
              <a:extLst>
                <a:ext uri="{FF2B5EF4-FFF2-40B4-BE49-F238E27FC236}">
                  <a16:creationId xmlns:a16="http://schemas.microsoft.com/office/drawing/2014/main" id="{139C9D6C-5D52-1079-1029-FB5754572F36}"/>
                </a:ext>
              </a:extLst>
            </p:cNvPr>
            <p:cNvSpPr/>
            <p:nvPr/>
          </p:nvSpPr>
          <p:spPr>
            <a:xfrm rot="5400000">
              <a:off x="5356031" y="-3422885"/>
              <a:ext cx="1031637" cy="11194606"/>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E046B5DE-25E6-EC74-FAE2-E237FDFD264B}"/>
                </a:ext>
              </a:extLst>
            </p:cNvPr>
            <p:cNvSpPr/>
            <p:nvPr/>
          </p:nvSpPr>
          <p:spPr>
            <a:xfrm>
              <a:off x="290281" y="1845936"/>
              <a:ext cx="11163135" cy="607332"/>
            </a:xfrm>
            <a:prstGeom prst="rect">
              <a:avLst/>
            </a:prstGeom>
          </p:spPr>
          <p:txBody>
            <a:bodyPr wrap="square">
              <a:spAutoFit/>
            </a:bodyPr>
            <a:lstStyle/>
            <a:p>
              <a:pPr marL="342900" indent="-342900">
                <a:buFont typeface="Wingdings" panose="05000000000000000000" pitchFamily="2" charset="2"/>
                <a:buChar char="è"/>
              </a:pPr>
              <a:r>
                <a:rPr lang="fr-FR" sz="1200" dirty="0">
                  <a:solidFill>
                    <a:schemeClr val="bg1"/>
                  </a:solidFill>
                  <a:latin typeface="Marianne" panose="02000000000000000000" pitchFamily="50" charset="0"/>
                </a:rPr>
                <a:t>Montée en puissance des systèmes autonomes </a:t>
              </a:r>
            </a:p>
          </p:txBody>
        </p:sp>
      </p:grpSp>
      <p:sp>
        <p:nvSpPr>
          <p:cNvPr id="14" name="Google Shape;132;p4">
            <a:extLst>
              <a:ext uri="{FF2B5EF4-FFF2-40B4-BE49-F238E27FC236}">
                <a16:creationId xmlns:a16="http://schemas.microsoft.com/office/drawing/2014/main" id="{11E1F7CD-1525-F22E-D437-AEF779A8E18B}"/>
              </a:ext>
            </a:extLst>
          </p:cNvPr>
          <p:cNvSpPr txBox="1"/>
          <p:nvPr/>
        </p:nvSpPr>
        <p:spPr>
          <a:xfrm>
            <a:off x="10364968" y="6509792"/>
            <a:ext cx="2606533" cy="21540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800" dirty="0">
                <a:solidFill>
                  <a:schemeClr val="dk1"/>
                </a:solidFill>
                <a:latin typeface="Calibri"/>
                <a:ea typeface="Calibri"/>
                <a:cs typeface="Calibri"/>
                <a:sym typeface="Calibri"/>
              </a:rPr>
              <a:t>Source : livret armée de Terre 2022</a:t>
            </a:r>
            <a:endParaRPr sz="800" dirty="0"/>
          </a:p>
        </p:txBody>
      </p:sp>
      <p:sp>
        <p:nvSpPr>
          <p:cNvPr id="2" name="Google Shape;179;p9">
            <a:extLst>
              <a:ext uri="{FF2B5EF4-FFF2-40B4-BE49-F238E27FC236}">
                <a16:creationId xmlns:a16="http://schemas.microsoft.com/office/drawing/2014/main" id="{C261F648-4A3A-AAEF-0428-4F9C8376ADA1}"/>
              </a:ext>
            </a:extLst>
          </p:cNvPr>
          <p:cNvSpPr/>
          <p:nvPr/>
        </p:nvSpPr>
        <p:spPr>
          <a:xfrm>
            <a:off x="422444" y="2103800"/>
            <a:ext cx="7393781" cy="3523916"/>
          </a:xfrm>
          <a:prstGeom prst="rect">
            <a:avLst/>
          </a:prstGeom>
          <a:solidFill>
            <a:schemeClr val="lt2">
              <a:alpha val="60784"/>
            </a:schemeClr>
          </a:solidFill>
          <a:ln>
            <a:noFill/>
          </a:ln>
        </p:spPr>
        <p:txBody>
          <a:bodyPr spcFirstLastPara="1" wrap="square" lIns="64350" tIns="16325" rIns="64350" bIns="16325" anchor="ctr" anchorCtr="0">
            <a:noAutofit/>
          </a:bodyPr>
          <a:lstStyle/>
          <a:p>
            <a:pPr marL="0" marR="0" lvl="0" indent="0" algn="just" rtl="0">
              <a:spcBef>
                <a:spcPts val="0"/>
              </a:spcBef>
              <a:spcAft>
                <a:spcPts val="0"/>
              </a:spcAft>
              <a:buNone/>
            </a:pPr>
            <a:r>
              <a:rPr lang="fr-FR" sz="1200" dirty="0">
                <a:latin typeface="Marianne" panose="02000000000000000000" pitchFamily="50" charset="0"/>
                <a:ea typeface="Verdana"/>
                <a:cs typeface="Verdana"/>
                <a:sym typeface="Verdana"/>
              </a:rPr>
              <a:t>Le 6 mars 2019, le chef d’état-major de l’armée de Terre (CEMAT) a signé « le concept des systèmes automatisés de l’armée de Terre » officialisant ainsi la montée en puissance de l’armée de Terre sur le sujet des systèmes autonomes. Le </a:t>
            </a:r>
            <a:r>
              <a:rPr lang="fr-FR" sz="1200" b="1" dirty="0">
                <a:latin typeface="Marianne" panose="02000000000000000000" pitchFamily="50" charset="0"/>
                <a:ea typeface="Verdana"/>
                <a:cs typeface="Verdana"/>
                <a:sym typeface="Verdana"/>
              </a:rPr>
              <a:t>10 juin 2021, le CEMAT a lancé officiellement le projet Vulcain</a:t>
            </a:r>
            <a:r>
              <a:rPr lang="fr-FR" sz="1200" dirty="0">
                <a:latin typeface="Marianne" panose="02000000000000000000" pitchFamily="50" charset="0"/>
                <a:ea typeface="Verdana"/>
                <a:cs typeface="Verdana"/>
                <a:sym typeface="Verdana"/>
              </a:rPr>
              <a:t>.</a:t>
            </a:r>
            <a:endParaRPr sz="1200" dirty="0">
              <a:latin typeface="Marianne" panose="02000000000000000000" pitchFamily="50" charset="0"/>
            </a:endParaRPr>
          </a:p>
          <a:p>
            <a:pPr marL="0" marR="0" lvl="0" indent="0" algn="just" rtl="0">
              <a:spcBef>
                <a:spcPts val="358"/>
              </a:spcBef>
              <a:spcAft>
                <a:spcPts val="0"/>
              </a:spcAft>
              <a:buNone/>
            </a:pPr>
            <a:endParaRPr sz="1200" dirty="0">
              <a:latin typeface="Marianne" panose="02000000000000000000" pitchFamily="50" charset="0"/>
              <a:ea typeface="Verdana"/>
              <a:cs typeface="Verdana"/>
              <a:sym typeface="Verdana"/>
            </a:endParaRPr>
          </a:p>
          <a:p>
            <a:pPr lvl="0" algn="just">
              <a:spcBef>
                <a:spcPts val="358"/>
              </a:spcBef>
            </a:pPr>
            <a:r>
              <a:rPr lang="fr-FR" sz="1200" dirty="0">
                <a:latin typeface="Marianne" panose="02000000000000000000" pitchFamily="50" charset="0"/>
                <a:ea typeface="Verdana"/>
                <a:cs typeface="Verdana"/>
                <a:sym typeface="Verdana"/>
              </a:rPr>
              <a:t>Objectif : disposer en 2040 d’une capacité robotique aéroterrestre complète dont l’emploi opérationnel et tactique est maîtrisé par l’armée de Terre. </a:t>
            </a:r>
          </a:p>
          <a:p>
            <a:pPr marL="0" marR="0" lvl="0" indent="0" algn="just" rtl="0">
              <a:spcBef>
                <a:spcPts val="358"/>
              </a:spcBef>
              <a:spcAft>
                <a:spcPts val="0"/>
              </a:spcAft>
              <a:buNone/>
            </a:pPr>
            <a:endParaRPr lang="fr-FR" sz="1200" dirty="0">
              <a:latin typeface="Marianne" panose="02000000000000000000" pitchFamily="50" charset="0"/>
              <a:ea typeface="Verdana"/>
              <a:cs typeface="Verdana"/>
              <a:sym typeface="Verdana"/>
            </a:endParaRPr>
          </a:p>
          <a:p>
            <a:pPr marL="0" marR="0" lvl="0" indent="0" algn="just" rtl="0">
              <a:spcBef>
                <a:spcPts val="358"/>
              </a:spcBef>
              <a:spcAft>
                <a:spcPts val="0"/>
              </a:spcAft>
              <a:buNone/>
            </a:pPr>
            <a:r>
              <a:rPr lang="fr-FR" sz="1200" dirty="0">
                <a:latin typeface="Marianne" panose="02000000000000000000" pitchFamily="50" charset="0"/>
                <a:ea typeface="Verdana"/>
                <a:cs typeface="Verdana"/>
                <a:sym typeface="Verdana"/>
              </a:rPr>
              <a:t>Depuis l’été </a:t>
            </a:r>
            <a:r>
              <a:rPr lang="fr-FR" sz="1200" b="1" dirty="0">
                <a:latin typeface="Marianne" panose="02000000000000000000" pitchFamily="50" charset="0"/>
                <a:ea typeface="Verdana"/>
                <a:cs typeface="Verdana"/>
                <a:sym typeface="Verdana"/>
              </a:rPr>
              <a:t>2021, une section robotique</a:t>
            </a:r>
            <a:r>
              <a:rPr lang="fr-FR" sz="1200" dirty="0">
                <a:latin typeface="Marianne" panose="02000000000000000000" pitchFamily="50" charset="0"/>
                <a:ea typeface="Verdana"/>
                <a:cs typeface="Verdana"/>
                <a:sym typeface="Verdana"/>
              </a:rPr>
              <a:t>, constituée sur la substance des forces terrestres, est dédiée à l’exploration et l’emploi de robots aéroterrestres. En vue d’appuyer à terme les différentes fonctions opérationnelles dans la prise en compte des systèmes automatisés, elle expérimentera en lien avec le Battle </a:t>
            </a:r>
            <a:r>
              <a:rPr lang="fr-FR" sz="1200" dirty="0" err="1">
                <a:latin typeface="Marianne" panose="02000000000000000000" pitchFamily="50" charset="0"/>
                <a:ea typeface="Verdana"/>
                <a:cs typeface="Verdana"/>
                <a:sym typeface="Verdana"/>
              </a:rPr>
              <a:t>Lab</a:t>
            </a:r>
            <a:r>
              <a:rPr lang="fr-FR" sz="1200" dirty="0">
                <a:latin typeface="Marianne" panose="02000000000000000000" pitchFamily="50" charset="0"/>
                <a:ea typeface="Verdana"/>
                <a:cs typeface="Verdana"/>
                <a:sym typeface="Verdana"/>
              </a:rPr>
              <a:t> Terre, les emplois possibles des robots, des unités robotisées et elle évaluera les gains opérationnels et tactiques de la robotique, ainsi que ses limites. </a:t>
            </a:r>
          </a:p>
          <a:p>
            <a:pPr marL="0" marR="0" lvl="0" indent="0" algn="just" rtl="0">
              <a:spcBef>
                <a:spcPts val="358"/>
              </a:spcBef>
              <a:spcAft>
                <a:spcPts val="0"/>
              </a:spcAft>
              <a:buNone/>
            </a:pPr>
            <a:r>
              <a:rPr lang="fr-FR" sz="1200" b="1" dirty="0">
                <a:latin typeface="Marianne" panose="02000000000000000000" pitchFamily="50" charset="0"/>
                <a:ea typeface="Verdana"/>
                <a:cs typeface="Verdana"/>
                <a:sym typeface="Verdana"/>
              </a:rPr>
              <a:t>À compter de 2025, des unités pilotes </a:t>
            </a:r>
            <a:r>
              <a:rPr lang="fr-FR" sz="1200" dirty="0">
                <a:latin typeface="Marianne" panose="02000000000000000000" pitchFamily="50" charset="0"/>
                <a:ea typeface="Verdana"/>
                <a:cs typeface="Verdana"/>
                <a:sym typeface="Verdana"/>
              </a:rPr>
              <a:t>seront mises en place au sein des fonctions opérationnelles pour poursuivre l’appropriation de ces systèmes. C’est à compter de </a:t>
            </a:r>
            <a:r>
              <a:rPr lang="fr-FR" sz="1200" b="1" dirty="0">
                <a:latin typeface="Marianne" panose="02000000000000000000" pitchFamily="50" charset="0"/>
                <a:ea typeface="Verdana"/>
                <a:cs typeface="Verdana"/>
                <a:sym typeface="Verdana"/>
              </a:rPr>
              <a:t>2030 </a:t>
            </a:r>
            <a:r>
              <a:rPr lang="fr-FR" sz="1200" dirty="0">
                <a:latin typeface="Marianne" panose="02000000000000000000" pitchFamily="50" charset="0"/>
                <a:ea typeface="Verdana"/>
                <a:cs typeface="Verdana"/>
                <a:sym typeface="Verdana"/>
              </a:rPr>
              <a:t>que l’armée de Terre devrait disposer de ses premières </a:t>
            </a:r>
            <a:r>
              <a:rPr lang="fr-FR" sz="1200" b="1" dirty="0">
                <a:latin typeface="Marianne" panose="02000000000000000000" pitchFamily="50" charset="0"/>
                <a:ea typeface="Verdana"/>
                <a:cs typeface="Verdana"/>
                <a:sym typeface="Verdana"/>
              </a:rPr>
              <a:t>unités robotisées opérationnelles</a:t>
            </a:r>
            <a:endParaRPr sz="1200" dirty="0">
              <a:latin typeface="Marianne" panose="02000000000000000000" pitchFamily="50" charset="0"/>
            </a:endParaRPr>
          </a:p>
        </p:txBody>
      </p:sp>
      <p:pic>
        <p:nvPicPr>
          <p:cNvPr id="3" name="Google Shape;180;p9">
            <a:extLst>
              <a:ext uri="{FF2B5EF4-FFF2-40B4-BE49-F238E27FC236}">
                <a16:creationId xmlns:a16="http://schemas.microsoft.com/office/drawing/2014/main" id="{DC814804-B1FA-CAC4-9607-C5C54AB8305E}"/>
              </a:ext>
            </a:extLst>
          </p:cNvPr>
          <p:cNvPicPr preferRelativeResize="0"/>
          <p:nvPr/>
        </p:nvPicPr>
        <p:blipFill rotWithShape="1">
          <a:blip r:embed="rId4">
            <a:alphaModFix/>
          </a:blip>
          <a:srcRect t="6488"/>
          <a:stretch/>
        </p:blipFill>
        <p:spPr>
          <a:xfrm>
            <a:off x="8408228" y="3291302"/>
            <a:ext cx="3260007" cy="2032324"/>
          </a:xfrm>
          <a:prstGeom prst="rect">
            <a:avLst/>
          </a:prstGeom>
          <a:noFill/>
          <a:ln>
            <a:noFill/>
          </a:ln>
        </p:spPr>
      </p:pic>
      <p:sp>
        <p:nvSpPr>
          <p:cNvPr id="10" name="Rectangle 9">
            <a:extLst>
              <a:ext uri="{FF2B5EF4-FFF2-40B4-BE49-F238E27FC236}">
                <a16:creationId xmlns:a16="http://schemas.microsoft.com/office/drawing/2014/main" id="{96496AAD-440C-EA9E-FC46-2E5B61B61BE6}"/>
              </a:ext>
            </a:extLst>
          </p:cNvPr>
          <p:cNvSpPr/>
          <p:nvPr/>
        </p:nvSpPr>
        <p:spPr>
          <a:xfrm rot="5400000">
            <a:off x="8368354" y="2020945"/>
            <a:ext cx="3326192" cy="3585564"/>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Google Shape;181;p9">
            <a:extLst>
              <a:ext uri="{FF2B5EF4-FFF2-40B4-BE49-F238E27FC236}">
                <a16:creationId xmlns:a16="http://schemas.microsoft.com/office/drawing/2014/main" id="{9DEF226F-B981-6DE1-650B-1526F0550A5B}"/>
              </a:ext>
            </a:extLst>
          </p:cNvPr>
          <p:cNvSpPr txBox="1"/>
          <p:nvPr/>
        </p:nvSpPr>
        <p:spPr>
          <a:xfrm>
            <a:off x="8408229" y="2387542"/>
            <a:ext cx="3046212" cy="721852"/>
          </a:xfrm>
          <a:prstGeom prst="rect">
            <a:avLst/>
          </a:prstGeom>
          <a:solidFill>
            <a:schemeClr val="lt2">
              <a:alpha val="60784"/>
            </a:schemeClr>
          </a:solidFill>
          <a:ln>
            <a:noFill/>
          </a:ln>
        </p:spPr>
        <p:txBody>
          <a:bodyPr spcFirstLastPara="1" wrap="square" lIns="64350" tIns="16325" rIns="64350" bIns="16325" anchor="ctr" anchorCtr="0">
            <a:noAutofit/>
          </a:bodyPr>
          <a:lstStyle/>
          <a:p>
            <a:pPr marL="0" marR="0" lvl="0" indent="0" algn="ctr" rtl="0">
              <a:lnSpc>
                <a:spcPct val="100000"/>
              </a:lnSpc>
              <a:spcBef>
                <a:spcPts val="0"/>
              </a:spcBef>
              <a:spcAft>
                <a:spcPts val="0"/>
              </a:spcAft>
              <a:buClr>
                <a:srgbClr val="385623"/>
              </a:buClr>
              <a:buSzPts val="1400"/>
              <a:buFont typeface="Verdana"/>
              <a:buNone/>
            </a:pPr>
            <a:r>
              <a:rPr lang="fr-FR" sz="1200" b="0" i="0" u="none" strike="noStrike" cap="none" dirty="0">
                <a:latin typeface="Marianne" panose="02000000000000000000"/>
                <a:ea typeface="Verdana"/>
                <a:cs typeface="Verdana"/>
                <a:sym typeface="Verdana"/>
              </a:rPr>
              <a:t>Vidéo « les robots sur le champ de </a:t>
            </a:r>
            <a:r>
              <a:rPr lang="fr-FR" sz="1200" b="0" i="0" u="none" strike="noStrike" cap="none" dirty="0" smtClean="0">
                <a:latin typeface="Marianne" panose="02000000000000000000"/>
                <a:ea typeface="Verdana"/>
                <a:cs typeface="Verdana"/>
                <a:sym typeface="Verdana"/>
              </a:rPr>
              <a:t>bataille », </a:t>
            </a:r>
            <a:r>
              <a:rPr lang="fr-FR" sz="1200" b="0" i="0" u="none" strike="noStrike" cap="none" dirty="0">
                <a:latin typeface="Marianne" panose="02000000000000000000"/>
                <a:ea typeface="Verdana"/>
                <a:cs typeface="Verdana"/>
                <a:sym typeface="Verdana"/>
              </a:rPr>
              <a:t>à regarder </a:t>
            </a:r>
            <a:r>
              <a:rPr lang="fr-FR" sz="1200" b="0" i="0" u="sng" strike="noStrike" cap="none" dirty="0">
                <a:latin typeface="Marianne" panose="02000000000000000000"/>
                <a:ea typeface="Verdana"/>
                <a:cs typeface="Verdana"/>
                <a:sym typeface="Verdana"/>
                <a:hlinkClick r:id="rId5">
                  <a:extLst>
                    <a:ext uri="{A12FA001-AC4F-418D-AE19-62706E023703}">
                      <ahyp:hlinkClr xmlns:ahyp="http://schemas.microsoft.com/office/drawing/2018/hyperlinkcolor" xmlns="" val="tx"/>
                    </a:ext>
                  </a:extLst>
                </a:hlinkClick>
              </a:rPr>
              <a:t>ici</a:t>
            </a:r>
            <a:r>
              <a:rPr lang="fr-FR" sz="1200" b="0" i="0" u="sng" strike="noStrike" cap="none" dirty="0">
                <a:latin typeface="Marianne" panose="02000000000000000000"/>
                <a:ea typeface="Verdana"/>
                <a:cs typeface="Verdana"/>
                <a:sym typeface="Verdana"/>
                <a:hlinkClick r:id="rId6">
                  <a:extLst>
                    <a:ext uri="{A12FA001-AC4F-418D-AE19-62706E023703}">
                      <ahyp:hlinkClr xmlns:ahyp="http://schemas.microsoft.com/office/drawing/2018/hyperlinkcolor" xmlns="" val="tx"/>
                    </a:ext>
                  </a:extLst>
                </a:hlinkClick>
              </a:rPr>
              <a:t> </a:t>
            </a:r>
            <a:endParaRPr sz="1200" b="0" i="0" u="none" strike="noStrike" cap="none" dirty="0">
              <a:latin typeface="Marianne" panose="02000000000000000000"/>
              <a:ea typeface="Verdana"/>
              <a:cs typeface="Verdana"/>
              <a:sym typeface="Verdana"/>
            </a:endParaRPr>
          </a:p>
        </p:txBody>
      </p:sp>
    </p:spTree>
    <p:extLst>
      <p:ext uri="{BB962C8B-B14F-4D97-AF65-F5344CB8AC3E}">
        <p14:creationId xmlns:p14="http://schemas.microsoft.com/office/powerpoint/2010/main" val="356525019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3" name="Titre 1"/>
          <p:cNvSpPr txBox="1">
            <a:spLocks/>
          </p:cNvSpPr>
          <p:nvPr/>
        </p:nvSpPr>
        <p:spPr>
          <a:xfrm>
            <a:off x="851428" y="293500"/>
            <a:ext cx="5894617"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4. Focus cyberdéfense</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Google Shape;132;p4">
            <a:extLst>
              <a:ext uri="{FF2B5EF4-FFF2-40B4-BE49-F238E27FC236}">
                <a16:creationId xmlns:a16="http://schemas.microsoft.com/office/drawing/2014/main" id="{E9C7F034-A385-621E-96DE-2917A9DA1940}"/>
              </a:ext>
            </a:extLst>
          </p:cNvPr>
          <p:cNvSpPr txBox="1"/>
          <p:nvPr/>
        </p:nvSpPr>
        <p:spPr>
          <a:xfrm>
            <a:off x="9721233" y="6525908"/>
            <a:ext cx="2952031" cy="21540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800" dirty="0">
                <a:solidFill>
                  <a:schemeClr val="dk1"/>
                </a:solidFill>
                <a:latin typeface="Calibri"/>
                <a:ea typeface="Calibri"/>
                <a:cs typeface="Calibri"/>
                <a:sym typeface="Calibri"/>
              </a:rPr>
              <a:t>Source : Grand rapport de l’armée de Terre </a:t>
            </a:r>
            <a:r>
              <a:rPr lang="fr-FR" sz="800" dirty="0" smtClean="0">
                <a:solidFill>
                  <a:schemeClr val="dk1"/>
                </a:solidFill>
                <a:latin typeface="Calibri"/>
                <a:ea typeface="Calibri"/>
                <a:cs typeface="Calibri"/>
                <a:sym typeface="Calibri"/>
              </a:rPr>
              <a:t>2023 </a:t>
            </a:r>
            <a:endParaRPr sz="800" dirty="0"/>
          </a:p>
        </p:txBody>
      </p:sp>
      <p:sp>
        <p:nvSpPr>
          <p:cNvPr id="5" name="Google Shape;188;p10">
            <a:extLst>
              <a:ext uri="{FF2B5EF4-FFF2-40B4-BE49-F238E27FC236}">
                <a16:creationId xmlns:a16="http://schemas.microsoft.com/office/drawing/2014/main" id="{2A9BEE11-3421-6BBA-09CF-4F31E2DC0F23}"/>
              </a:ext>
            </a:extLst>
          </p:cNvPr>
          <p:cNvSpPr/>
          <p:nvPr/>
        </p:nvSpPr>
        <p:spPr>
          <a:xfrm>
            <a:off x="287868" y="2267471"/>
            <a:ext cx="4919132" cy="1773306"/>
          </a:xfrm>
          <a:prstGeom prst="rect">
            <a:avLst/>
          </a:prstGeom>
          <a:solidFill>
            <a:schemeClr val="lt2">
              <a:alpha val="60784"/>
            </a:schemeClr>
          </a:solidFill>
          <a:ln>
            <a:noFill/>
          </a:ln>
        </p:spPr>
        <p:txBody>
          <a:bodyPr spcFirstLastPara="1" wrap="square" lIns="64350" tIns="16325" rIns="64350" bIns="16325" anchor="ctr" anchorCtr="0">
            <a:noAutofit/>
          </a:bodyPr>
          <a:lstStyle/>
          <a:p>
            <a:pPr marL="0" marR="0" lvl="0" indent="0" algn="just" rtl="0">
              <a:spcBef>
                <a:spcPts val="358"/>
              </a:spcBef>
              <a:spcAft>
                <a:spcPts val="0"/>
              </a:spcAft>
              <a:buNone/>
            </a:pPr>
            <a:r>
              <a:rPr lang="fr-FR" sz="1200" dirty="0">
                <a:latin typeface="Marianne" panose="02000000000000000000" pitchFamily="50" charset="0"/>
                <a:ea typeface="Verdana"/>
                <a:cs typeface="Verdana"/>
                <a:sym typeface="Verdana"/>
              </a:rPr>
              <a:t>L’action militaire dans le cyberespace s’organise autour de deux grands piliers :</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la </a:t>
            </a:r>
            <a:r>
              <a:rPr lang="fr-FR" sz="1200" b="1" dirty="0">
                <a:latin typeface="Marianne" panose="02000000000000000000" pitchFamily="50" charset="0"/>
                <a:ea typeface="Verdana"/>
                <a:cs typeface="Verdana"/>
                <a:sym typeface="Verdana"/>
              </a:rPr>
              <a:t>cybersécurité</a:t>
            </a:r>
            <a:r>
              <a:rPr lang="fr-FR" sz="1200" dirty="0">
                <a:latin typeface="Marianne" panose="02000000000000000000" pitchFamily="50" charset="0"/>
                <a:ea typeface="Verdana"/>
                <a:cs typeface="Verdana"/>
                <a:sym typeface="Verdana"/>
              </a:rPr>
              <a:t> (se défendre, </a:t>
            </a:r>
            <a:r>
              <a:rPr lang="fr-FR" sz="1200" dirty="0" err="1">
                <a:latin typeface="Marianne" panose="02000000000000000000" pitchFamily="50" charset="0"/>
                <a:ea typeface="Verdana"/>
                <a:cs typeface="Verdana"/>
                <a:sym typeface="Verdana"/>
              </a:rPr>
              <a:t>cyberprotection</a:t>
            </a:r>
            <a:r>
              <a:rPr lang="fr-FR" sz="1200" dirty="0">
                <a:latin typeface="Marianne" panose="02000000000000000000" pitchFamily="50" charset="0"/>
                <a:ea typeface="Verdana"/>
                <a:cs typeface="Verdana"/>
                <a:sym typeface="Verdana"/>
              </a:rPr>
              <a:t> et résilience) ;</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la </a:t>
            </a:r>
            <a:r>
              <a:rPr lang="fr-FR" sz="1200" b="1" dirty="0">
                <a:latin typeface="Marianne" panose="02000000000000000000" pitchFamily="50" charset="0"/>
                <a:ea typeface="Verdana"/>
                <a:cs typeface="Verdana"/>
                <a:sym typeface="Verdana"/>
              </a:rPr>
              <a:t>cyberdéfense</a:t>
            </a:r>
            <a:r>
              <a:rPr lang="fr-FR" sz="1200" dirty="0">
                <a:latin typeface="Marianne" panose="02000000000000000000" pitchFamily="50" charset="0"/>
                <a:ea typeface="Verdana"/>
                <a:cs typeface="Verdana"/>
                <a:sym typeface="Verdana"/>
              </a:rPr>
              <a:t> militaire (se défendre, se renseigner et </a:t>
            </a:r>
            <a:r>
              <a:rPr lang="fr-FR" sz="1200" dirty="0" smtClean="0">
                <a:latin typeface="Marianne" panose="02000000000000000000" pitchFamily="50" charset="0"/>
                <a:ea typeface="Verdana"/>
                <a:cs typeface="Verdana"/>
                <a:sym typeface="Verdana"/>
              </a:rPr>
              <a:t>s’engager</a:t>
            </a:r>
            <a:r>
              <a:rPr lang="fr-FR" sz="1200" dirty="0">
                <a:latin typeface="Marianne" panose="02000000000000000000" pitchFamily="50" charset="0"/>
                <a:ea typeface="Verdana"/>
                <a:cs typeface="Verdana"/>
                <a:sym typeface="Verdana"/>
              </a:rPr>
              <a:t>).</a:t>
            </a:r>
            <a:endParaRPr sz="1200" dirty="0">
              <a:latin typeface="Marianne" panose="02000000000000000000" pitchFamily="50" charset="0"/>
            </a:endParaRPr>
          </a:p>
          <a:p>
            <a:pPr marL="0" marR="0" lvl="0" indent="0" algn="just" rtl="0">
              <a:spcBef>
                <a:spcPts val="358"/>
              </a:spcBef>
              <a:spcAft>
                <a:spcPts val="0"/>
              </a:spcAft>
              <a:buNone/>
            </a:pPr>
            <a:r>
              <a:rPr lang="fr-FR" sz="1200" dirty="0">
                <a:latin typeface="Marianne" panose="02000000000000000000" pitchFamily="50" charset="0"/>
                <a:ea typeface="Verdana"/>
                <a:cs typeface="Verdana"/>
                <a:sym typeface="Verdana"/>
              </a:rPr>
              <a:t>Il est lié à deux champs de confrontation que sont l’environnement informationnel et l’environnement électromagnétique.</a:t>
            </a:r>
            <a:endParaRPr sz="1200" dirty="0">
              <a:latin typeface="Marianne" panose="02000000000000000000" pitchFamily="50" charset="0"/>
            </a:endParaRPr>
          </a:p>
        </p:txBody>
      </p:sp>
      <p:sp>
        <p:nvSpPr>
          <p:cNvPr id="11" name="Google Shape;189;p10">
            <a:extLst>
              <a:ext uri="{FF2B5EF4-FFF2-40B4-BE49-F238E27FC236}">
                <a16:creationId xmlns:a16="http://schemas.microsoft.com/office/drawing/2014/main" id="{214395A0-743C-1851-E593-FC84099AF891}"/>
              </a:ext>
            </a:extLst>
          </p:cNvPr>
          <p:cNvSpPr/>
          <p:nvPr/>
        </p:nvSpPr>
        <p:spPr>
          <a:xfrm>
            <a:off x="287867" y="4282303"/>
            <a:ext cx="4993881" cy="1850413"/>
          </a:xfrm>
          <a:prstGeom prst="rect">
            <a:avLst/>
          </a:prstGeom>
          <a:solidFill>
            <a:schemeClr val="lt2">
              <a:alpha val="60784"/>
            </a:schemeClr>
          </a:solidFill>
          <a:ln>
            <a:noFill/>
          </a:ln>
        </p:spPr>
        <p:txBody>
          <a:bodyPr spcFirstLastPara="1" wrap="square" lIns="64350" tIns="16325" rIns="64350" bIns="16325" anchor="ctr" anchorCtr="0">
            <a:noAutofit/>
          </a:bodyPr>
          <a:lstStyle/>
          <a:p>
            <a:pPr marL="0" marR="0" lvl="0" indent="0" algn="just" rtl="0">
              <a:spcBef>
                <a:spcPts val="0"/>
              </a:spcBef>
              <a:spcAft>
                <a:spcPts val="0"/>
              </a:spcAft>
              <a:buNone/>
            </a:pPr>
            <a:r>
              <a:rPr lang="fr-FR" sz="1200" dirty="0">
                <a:latin typeface="Marianne" panose="02000000000000000000" pitchFamily="50" charset="0"/>
                <a:ea typeface="Verdana"/>
                <a:cs typeface="Verdana"/>
                <a:sym typeface="Verdana"/>
              </a:rPr>
              <a:t>Dans les armées, le commandement de la cyberdéfense (COMCYBER) est responsable de la conception, de la planification et de la conduite des opérations dans le cyberespace, </a:t>
            </a:r>
            <a:r>
              <a:rPr lang="fr-FR" sz="1200" b="1" dirty="0">
                <a:latin typeface="Marianne" panose="02000000000000000000" pitchFamily="50" charset="0"/>
                <a:ea typeface="Verdana"/>
                <a:cs typeface="Verdana"/>
                <a:sym typeface="Verdana"/>
              </a:rPr>
              <a:t>sous l’autorité du sous-chef d’état-major « opérations » de l’EMA.</a:t>
            </a:r>
            <a:endParaRPr sz="1200" dirty="0">
              <a:latin typeface="Marianne" panose="02000000000000000000" pitchFamily="50" charset="0"/>
            </a:endParaRPr>
          </a:p>
          <a:p>
            <a:pPr marL="0" marR="0" lvl="0" indent="0" algn="just" rtl="0">
              <a:spcBef>
                <a:spcPts val="358"/>
              </a:spcBef>
              <a:spcAft>
                <a:spcPts val="0"/>
              </a:spcAft>
              <a:buNone/>
            </a:pPr>
            <a:r>
              <a:rPr lang="fr-FR" sz="1200" dirty="0">
                <a:latin typeface="Marianne" panose="02000000000000000000" pitchFamily="50" charset="0"/>
                <a:ea typeface="Verdana"/>
                <a:cs typeface="Verdana"/>
                <a:sym typeface="Verdana"/>
              </a:rPr>
              <a:t>Afin de concrétiser la dimension opérationnelle du domaine cyberdéfense, la fonction d’officier général cyberdéfense Terre (OG Cyber Terre) est assurée par le sous-chef d’état-major opérations aéroterrestres (SCOAT) de l’EMAT. </a:t>
            </a:r>
            <a:endParaRPr sz="1200" dirty="0">
              <a:latin typeface="Marianne" panose="02000000000000000000" pitchFamily="50" charset="0"/>
            </a:endParaRPr>
          </a:p>
        </p:txBody>
      </p:sp>
      <p:pic>
        <p:nvPicPr>
          <p:cNvPr id="12" name="Google Shape;190;p10">
            <a:extLst>
              <a:ext uri="{FF2B5EF4-FFF2-40B4-BE49-F238E27FC236}">
                <a16:creationId xmlns:a16="http://schemas.microsoft.com/office/drawing/2014/main" id="{4B336861-080F-F191-820A-DF784BDFE5E4}"/>
              </a:ext>
            </a:extLst>
          </p:cNvPr>
          <p:cNvPicPr preferRelativeResize="0"/>
          <p:nvPr/>
        </p:nvPicPr>
        <p:blipFill rotWithShape="1">
          <a:blip r:embed="rId4">
            <a:alphaModFix/>
          </a:blip>
          <a:srcRect t="1" b="16334"/>
          <a:stretch/>
        </p:blipFill>
        <p:spPr>
          <a:xfrm>
            <a:off x="5569468" y="2267470"/>
            <a:ext cx="5560086" cy="3787223"/>
          </a:xfrm>
          <a:prstGeom prst="rect">
            <a:avLst/>
          </a:prstGeom>
          <a:noFill/>
          <a:ln>
            <a:noFill/>
          </a:ln>
        </p:spPr>
      </p:pic>
      <p:grpSp>
        <p:nvGrpSpPr>
          <p:cNvPr id="2" name="Groupe 1">
            <a:extLst>
              <a:ext uri="{FF2B5EF4-FFF2-40B4-BE49-F238E27FC236}">
                <a16:creationId xmlns:a16="http://schemas.microsoft.com/office/drawing/2014/main" id="{F6A206C8-5647-FA0B-39D7-075D4BD25176}"/>
              </a:ext>
            </a:extLst>
          </p:cNvPr>
          <p:cNvGrpSpPr/>
          <p:nvPr/>
        </p:nvGrpSpPr>
        <p:grpSpPr>
          <a:xfrm>
            <a:off x="367768" y="1104497"/>
            <a:ext cx="11194606" cy="691758"/>
            <a:chOff x="274547" y="1658599"/>
            <a:chExt cx="11194606" cy="1031637"/>
          </a:xfrm>
        </p:grpSpPr>
        <p:sp>
          <p:nvSpPr>
            <p:cNvPr id="3" name="Rectangle 2">
              <a:extLst>
                <a:ext uri="{FF2B5EF4-FFF2-40B4-BE49-F238E27FC236}">
                  <a16:creationId xmlns:a16="http://schemas.microsoft.com/office/drawing/2014/main" id="{F0FCF31A-3654-B864-E135-439AD47AE881}"/>
                </a:ext>
              </a:extLst>
            </p:cNvPr>
            <p:cNvSpPr/>
            <p:nvPr/>
          </p:nvSpPr>
          <p:spPr>
            <a:xfrm rot="5400000">
              <a:off x="5356031" y="-3422885"/>
              <a:ext cx="1031637" cy="11194606"/>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6" name="Rectangle 5">
              <a:extLst>
                <a:ext uri="{FF2B5EF4-FFF2-40B4-BE49-F238E27FC236}">
                  <a16:creationId xmlns:a16="http://schemas.microsoft.com/office/drawing/2014/main" id="{33BE6C09-93CC-E56C-2267-FE526466D22D}"/>
                </a:ext>
              </a:extLst>
            </p:cNvPr>
            <p:cNvSpPr/>
            <p:nvPr/>
          </p:nvSpPr>
          <p:spPr>
            <a:xfrm>
              <a:off x="290281" y="1833666"/>
              <a:ext cx="11163135" cy="688493"/>
            </a:xfrm>
            <a:prstGeom prst="rect">
              <a:avLst/>
            </a:prstGeom>
          </p:spPr>
          <p:txBody>
            <a:bodyPr wrap="square">
              <a:spAutoFit/>
            </a:bodyPr>
            <a:lstStyle/>
            <a:p>
              <a:pPr marL="342900" indent="-342900">
                <a:buFont typeface="Wingdings" panose="05000000000000000000" pitchFamily="2" charset="2"/>
                <a:buChar char="è"/>
              </a:pPr>
              <a:r>
                <a:rPr lang="fr-FR" sz="1200" dirty="0">
                  <a:solidFill>
                    <a:schemeClr val="bg1"/>
                  </a:solidFill>
                  <a:latin typeface="Marianne" panose="02000000000000000000" pitchFamily="50" charset="0"/>
                </a:rPr>
                <a:t>Le cyberespace est à la fois un espace de </a:t>
              </a:r>
              <a:r>
                <a:rPr lang="fr-FR" sz="1200" dirty="0" smtClean="0">
                  <a:solidFill>
                    <a:schemeClr val="bg1"/>
                  </a:solidFill>
                  <a:latin typeface="Marianne" panose="02000000000000000000" pitchFamily="50" charset="0"/>
                </a:rPr>
                <a:t>vulnérabilités </a:t>
              </a:r>
              <a:r>
                <a:rPr lang="fr-FR" sz="1200" dirty="0">
                  <a:solidFill>
                    <a:schemeClr val="bg1"/>
                  </a:solidFill>
                  <a:latin typeface="Marianne" panose="02000000000000000000" pitchFamily="50" charset="0"/>
                </a:rPr>
                <a:t>mais aussi un espace d’opportunités dans lequel l’armée de Terre entend prendre sa juste place. </a:t>
              </a:r>
            </a:p>
          </p:txBody>
        </p:sp>
      </p:grpSp>
    </p:spTree>
    <p:extLst>
      <p:ext uri="{BB962C8B-B14F-4D97-AF65-F5344CB8AC3E}">
        <p14:creationId xmlns:p14="http://schemas.microsoft.com/office/powerpoint/2010/main" val="298261827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4" name="Rectangle 13">
            <a:extLst>
              <a:ext uri="{FF2B5EF4-FFF2-40B4-BE49-F238E27FC236}">
                <a16:creationId xmlns:a16="http://schemas.microsoft.com/office/drawing/2014/main" id="{F0FCF31A-3654-B864-E135-439AD47AE881}"/>
              </a:ext>
            </a:extLst>
          </p:cNvPr>
          <p:cNvSpPr/>
          <p:nvPr/>
        </p:nvSpPr>
        <p:spPr>
          <a:xfrm rot="5400000">
            <a:off x="5474739" y="-935460"/>
            <a:ext cx="1323640" cy="11053921"/>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13" name="Titre 1"/>
          <p:cNvSpPr txBox="1">
            <a:spLocks/>
          </p:cNvSpPr>
          <p:nvPr/>
        </p:nvSpPr>
        <p:spPr>
          <a:xfrm>
            <a:off x="851428" y="310227"/>
            <a:ext cx="7632172"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5. L’innovation dans l’armée de </a:t>
            </a:r>
            <a:r>
              <a:rPr lang="fr-FR" sz="2800" b="1" dirty="0" smtClean="0">
                <a:effectLst>
                  <a:outerShdw blurRad="38100" dist="38100" dir="2700000" algn="tl">
                    <a:srgbClr val="000000">
                      <a:alpha val="43137"/>
                    </a:srgbClr>
                  </a:outerShdw>
                </a:effectLst>
                <a:latin typeface="Marianne" panose="02000000000000000000" pitchFamily="50" charset="0"/>
              </a:rPr>
              <a:t>Terre</a:t>
            </a:r>
            <a:endParaRPr lang="fr-FR" sz="2800" b="1" dirty="0">
              <a:effectLst>
                <a:outerShdw blurRad="38100" dist="38100" dir="2700000" algn="tl">
                  <a:srgbClr val="000000">
                    <a:alpha val="43137"/>
                  </a:srgbClr>
                </a:outerShdw>
              </a:effectLst>
              <a:latin typeface="Marianne" panose="02000000000000000000" pitchFamily="50" charset="0"/>
            </a:endParaRP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198;p11">
            <a:extLst>
              <a:ext uri="{FF2B5EF4-FFF2-40B4-BE49-F238E27FC236}">
                <a16:creationId xmlns:a16="http://schemas.microsoft.com/office/drawing/2014/main" id="{B9C075D8-A4F0-249F-D373-DC4236203494}"/>
              </a:ext>
            </a:extLst>
          </p:cNvPr>
          <p:cNvSpPr/>
          <p:nvPr/>
        </p:nvSpPr>
        <p:spPr>
          <a:xfrm>
            <a:off x="609598" y="1154699"/>
            <a:ext cx="11053919" cy="2585161"/>
          </a:xfrm>
          <a:prstGeom prst="rect">
            <a:avLst/>
          </a:prstGeom>
          <a:solidFill>
            <a:schemeClr val="lt2">
              <a:alpha val="60784"/>
            </a:schemeClr>
          </a:solidFill>
          <a:ln>
            <a:noFill/>
          </a:ln>
        </p:spPr>
        <p:txBody>
          <a:bodyPr spcFirstLastPara="1" wrap="square" lIns="64350" tIns="16325" rIns="64350" bIns="16325" anchor="ctr" anchorCtr="0">
            <a:noAutofit/>
          </a:bodyPr>
          <a:lstStyle/>
          <a:p>
            <a:r>
              <a:rPr lang="fr-FR" sz="1200" dirty="0" smtClean="0">
                <a:latin typeface="Marianne" panose="02000000000000000000" pitchFamily="50" charset="0"/>
              </a:rPr>
              <a:t>Au </a:t>
            </a:r>
            <a:r>
              <a:rPr lang="fr-FR" sz="1200" dirty="0">
                <a:latin typeface="Marianne" panose="02000000000000000000" pitchFamily="50" charset="0"/>
              </a:rPr>
              <a:t>sens large, innover est l'action d'introduire quelque chose de nouveau en terme d'usage, de coutume, de croyance, de système scientifique... </a:t>
            </a:r>
          </a:p>
          <a:p>
            <a:endParaRPr lang="fr-FR" sz="1200" dirty="0" smtClean="0">
              <a:latin typeface="Marianne" panose="02000000000000000000" pitchFamily="50" charset="0"/>
            </a:endParaRPr>
          </a:p>
          <a:p>
            <a:r>
              <a:rPr lang="fr-FR" sz="1200" dirty="0" smtClean="0">
                <a:latin typeface="Marianne" panose="02000000000000000000" pitchFamily="50" charset="0"/>
              </a:rPr>
              <a:t>Face </a:t>
            </a:r>
            <a:r>
              <a:rPr lang="fr-FR" sz="1200" dirty="0">
                <a:latin typeface="Marianne" panose="02000000000000000000" pitchFamily="50" charset="0"/>
              </a:rPr>
              <a:t>au défi de l’accélération de l’innovation technologique, et à la complexité du combat collaboratif, il a été décidé de favoriser la transformation de l’armée de Terre par la création à l’été 2024 du CCF. Il aura pour mission de transformer les innovations technologiques choisies en innovations tactiques pertinentes par une démarche de tactique exploratoire, en veillant aux enjeux de compatibilité des équipements en ordre de combat et d’intégration des </a:t>
            </a:r>
            <a:r>
              <a:rPr lang="fr-FR" sz="1200" dirty="0" smtClean="0">
                <a:latin typeface="Marianne" panose="02000000000000000000" pitchFamily="50" charset="0"/>
              </a:rPr>
              <a:t>capacités.</a:t>
            </a:r>
            <a:r>
              <a:rPr lang="fr-FR" sz="1200" b="1" dirty="0" smtClean="0">
                <a:latin typeface="Marianne" panose="02000000000000000000" pitchFamily="50" charset="0"/>
              </a:rPr>
              <a:t> Le </a:t>
            </a:r>
            <a:r>
              <a:rPr lang="fr-FR" sz="1200" b="1" dirty="0">
                <a:latin typeface="Marianne" panose="02000000000000000000" pitchFamily="50" charset="0"/>
              </a:rPr>
              <a:t>Commandement du combat futur </a:t>
            </a:r>
            <a:r>
              <a:rPr lang="fr-FR" sz="1200" dirty="0">
                <a:latin typeface="Marianne" panose="02000000000000000000" pitchFamily="50" charset="0"/>
              </a:rPr>
              <a:t>est pour l’armée de Terre, le </a:t>
            </a:r>
            <a:r>
              <a:rPr lang="fr-FR" sz="1200" b="1" dirty="0">
                <a:latin typeface="Marianne" panose="02000000000000000000" pitchFamily="50" charset="0"/>
              </a:rPr>
              <a:t>référent en matière d’innovation </a:t>
            </a:r>
            <a:r>
              <a:rPr lang="fr-FR" sz="1200" dirty="0">
                <a:latin typeface="Marianne" panose="02000000000000000000" pitchFamily="50" charset="0"/>
              </a:rPr>
              <a:t>dans toutes ses dimensions. </a:t>
            </a:r>
            <a:r>
              <a:rPr lang="fr-FR" sz="1200" b="1" dirty="0" smtClean="0">
                <a:latin typeface="Marianne" panose="02000000000000000000" pitchFamily="50" charset="0"/>
                <a:sym typeface="Wingdings" panose="05000000000000000000" pitchFamily="2" charset="2"/>
              </a:rPr>
              <a:t> Voir plus dans le module 2</a:t>
            </a:r>
            <a:endParaRPr lang="fr-FR" sz="1200" b="1" dirty="0" smtClean="0">
              <a:latin typeface="Marianne" panose="02000000000000000000" pitchFamily="50" charset="0"/>
            </a:endParaRPr>
          </a:p>
          <a:p>
            <a:endParaRPr lang="fr-FR" sz="1200" dirty="0" smtClean="0">
              <a:latin typeface="Marianne" panose="02000000000000000000" pitchFamily="50" charset="0"/>
            </a:endParaRPr>
          </a:p>
          <a:p>
            <a:pPr lvl="0"/>
            <a:r>
              <a:rPr lang="fr-FR" sz="1200" b="1" dirty="0" smtClean="0">
                <a:latin typeface="Marianne" panose="02000000000000000000" pitchFamily="50" charset="0"/>
              </a:rPr>
              <a:t>L’innovation </a:t>
            </a:r>
            <a:r>
              <a:rPr lang="fr-FR" sz="1200" b="1" dirty="0">
                <a:latin typeface="Marianne" panose="02000000000000000000" pitchFamily="50" charset="0"/>
              </a:rPr>
              <a:t>doit répondre aux défis suivants :</a:t>
            </a:r>
          </a:p>
          <a:p>
            <a:pPr lvl="0"/>
            <a:r>
              <a:rPr lang="fr-FR" sz="1200" dirty="0">
                <a:latin typeface="Marianne" panose="02000000000000000000" pitchFamily="50" charset="0"/>
              </a:rPr>
              <a:t/>
            </a:r>
            <a:br>
              <a:rPr lang="fr-FR" sz="1200" dirty="0">
                <a:latin typeface="Marianne" panose="02000000000000000000" pitchFamily="50" charset="0"/>
              </a:rPr>
            </a:br>
            <a:r>
              <a:rPr lang="fr-FR" sz="1200" dirty="0">
                <a:latin typeface="Marianne" panose="02000000000000000000" pitchFamily="50" charset="0"/>
                <a:sym typeface="Wingdings" panose="05000000000000000000" pitchFamily="2" charset="2"/>
              </a:rPr>
              <a:t> G</a:t>
            </a:r>
            <a:r>
              <a:rPr lang="fr-FR" sz="1200" dirty="0">
                <a:latin typeface="Marianne" panose="02000000000000000000" pitchFamily="50" charset="0"/>
              </a:rPr>
              <a:t>arder la </a:t>
            </a:r>
            <a:r>
              <a:rPr lang="fr-FR" sz="1200" b="1" dirty="0">
                <a:latin typeface="Marianne" panose="02000000000000000000" pitchFamily="50" charset="0"/>
              </a:rPr>
              <a:t>supériorité opérationnelle </a:t>
            </a:r>
            <a:r>
              <a:rPr lang="fr-FR" sz="1200" dirty="0">
                <a:latin typeface="Marianne" panose="02000000000000000000" pitchFamily="50" charset="0"/>
              </a:rPr>
              <a:t>face à un ennemi s’adaptant toujours plus rapidement ;</a:t>
            </a:r>
            <a:br>
              <a:rPr lang="fr-FR" sz="1200" dirty="0">
                <a:latin typeface="Marianne" panose="02000000000000000000" pitchFamily="50" charset="0"/>
              </a:rPr>
            </a:br>
            <a:r>
              <a:rPr lang="fr-FR" sz="1200" dirty="0">
                <a:latin typeface="Marianne" panose="02000000000000000000" pitchFamily="50" charset="0"/>
                <a:sym typeface="Wingdings" panose="05000000000000000000" pitchFamily="2" charset="2"/>
              </a:rPr>
              <a:t> A</a:t>
            </a:r>
            <a:r>
              <a:rPr lang="fr-FR" sz="1200" dirty="0">
                <a:latin typeface="Marianne" panose="02000000000000000000" pitchFamily="50" charset="0"/>
              </a:rPr>
              <a:t>méliorer le </a:t>
            </a:r>
            <a:r>
              <a:rPr lang="fr-FR" sz="1200" b="1" dirty="0">
                <a:latin typeface="Marianne" panose="02000000000000000000" pitchFamily="50" charset="0"/>
              </a:rPr>
              <a:t>quotidien du soldat </a:t>
            </a:r>
            <a:r>
              <a:rPr lang="fr-FR" sz="1200" dirty="0">
                <a:latin typeface="Marianne" panose="02000000000000000000" pitchFamily="50" charset="0"/>
              </a:rPr>
              <a:t>au quartier et en opération.</a:t>
            </a:r>
          </a:p>
          <a:p>
            <a:endParaRPr lang="fr-FR" sz="1200" dirty="0">
              <a:latin typeface="Marianne" panose="02000000000000000000" pitchFamily="50" charset="0"/>
            </a:endParaRPr>
          </a:p>
        </p:txBody>
      </p:sp>
      <p:sp>
        <p:nvSpPr>
          <p:cNvPr id="12" name="Rectangle 11"/>
          <p:cNvSpPr/>
          <p:nvPr/>
        </p:nvSpPr>
        <p:spPr>
          <a:xfrm>
            <a:off x="609598" y="3991335"/>
            <a:ext cx="11053919" cy="1200329"/>
          </a:xfrm>
          <a:prstGeom prst="rect">
            <a:avLst/>
          </a:prstGeom>
        </p:spPr>
        <p:txBody>
          <a:bodyPr wrap="square">
            <a:spAutoFit/>
          </a:bodyPr>
          <a:lstStyle/>
          <a:p>
            <a:r>
              <a:rPr lang="fr-FR" sz="1200" b="1" u="sng" dirty="0" smtClean="0">
                <a:latin typeface="Marianne" panose="02000000000000000000" pitchFamily="50" charset="0"/>
              </a:rPr>
              <a:t>Au </a:t>
            </a:r>
            <a:r>
              <a:rPr lang="fr-FR" sz="1200" b="1" u="sng" dirty="0">
                <a:latin typeface="Marianne" panose="02000000000000000000" pitchFamily="50" charset="0"/>
              </a:rPr>
              <a:t>CCF, le cycle de l’innovation est matérialisé de la manière suivante : </a:t>
            </a:r>
            <a:endParaRPr lang="fr-FR" sz="1200" b="1" u="sng" dirty="0" smtClean="0">
              <a:latin typeface="Marianne" panose="02000000000000000000" pitchFamily="50" charset="0"/>
            </a:endParaRPr>
          </a:p>
          <a:p>
            <a:endParaRPr lang="fr-FR" sz="1200" b="1" dirty="0">
              <a:latin typeface="Marianne" panose="02000000000000000000" pitchFamily="50" charset="0"/>
            </a:endParaRPr>
          </a:p>
          <a:p>
            <a:pPr lvl="0"/>
            <a:r>
              <a:rPr lang="fr-FR" sz="1200" b="1" dirty="0">
                <a:latin typeface="Marianne" panose="02000000000000000000" pitchFamily="50" charset="0"/>
              </a:rPr>
              <a:t>Eclairer</a:t>
            </a:r>
            <a:r>
              <a:rPr lang="fr-FR" sz="1200" dirty="0">
                <a:latin typeface="Marianne" panose="02000000000000000000" pitchFamily="50" charset="0"/>
              </a:rPr>
              <a:t> l’armée de Terre sur les conflits actuels, les évolutions technologiques et sociétales pouvant avoir un impact sur la guerre.</a:t>
            </a:r>
          </a:p>
          <a:p>
            <a:pPr lvl="0"/>
            <a:r>
              <a:rPr lang="fr-FR" sz="1200" b="1" dirty="0">
                <a:latin typeface="Marianne" panose="02000000000000000000" pitchFamily="50" charset="0"/>
              </a:rPr>
              <a:t>Innover</a:t>
            </a:r>
            <a:r>
              <a:rPr lang="fr-FR" sz="1200" dirty="0">
                <a:latin typeface="Marianne" panose="02000000000000000000" pitchFamily="50" charset="0"/>
              </a:rPr>
              <a:t> dans les domaines technique, technologique, opérationnel, doctrinal et capacitaire et conduire les opérations d’armement.</a:t>
            </a:r>
          </a:p>
          <a:p>
            <a:pPr lvl="0"/>
            <a:r>
              <a:rPr lang="fr-FR" sz="1200" b="1" dirty="0">
                <a:latin typeface="Marianne" panose="02000000000000000000" pitchFamily="50" charset="0"/>
              </a:rPr>
              <a:t>Expérimenter </a:t>
            </a:r>
            <a:r>
              <a:rPr lang="fr-FR" sz="1200" dirty="0">
                <a:latin typeface="Marianne" panose="02000000000000000000" pitchFamily="50" charset="0"/>
              </a:rPr>
              <a:t>pour confronter les innovations à la réalité du terrain, en s’appuyant sur les centres d’entrainements spécialisés ou lors d’exercices.</a:t>
            </a:r>
          </a:p>
          <a:p>
            <a:pPr lvl="0"/>
            <a:r>
              <a:rPr lang="fr-FR" sz="1200" b="1" dirty="0">
                <a:latin typeface="Marianne" panose="02000000000000000000" pitchFamily="50" charset="0"/>
              </a:rPr>
              <a:t>Exploiter</a:t>
            </a:r>
            <a:r>
              <a:rPr lang="fr-FR" sz="1200" dirty="0">
                <a:latin typeface="Marianne" panose="02000000000000000000" pitchFamily="50" charset="0"/>
              </a:rPr>
              <a:t> ces innovations c’est les traduire en doctrine et concepts d’emploi mais aussi faciliter leur appropriation par les forces</a:t>
            </a:r>
            <a:r>
              <a:rPr lang="fr-FR" sz="1200" dirty="0" smtClean="0">
                <a:latin typeface="Marianne" panose="02000000000000000000" pitchFamily="50" charset="0"/>
              </a:rPr>
              <a:t>.</a:t>
            </a:r>
            <a:endParaRPr lang="fr-FR" sz="1200" dirty="0">
              <a:latin typeface="Marianne" panose="02000000000000000000" pitchFamily="50" charset="0"/>
            </a:endParaRPr>
          </a:p>
        </p:txBody>
      </p:sp>
      <p:sp>
        <p:nvSpPr>
          <p:cNvPr id="2" name="Rectangle 1"/>
          <p:cNvSpPr/>
          <p:nvPr/>
        </p:nvSpPr>
        <p:spPr>
          <a:xfrm>
            <a:off x="3733799" y="5443141"/>
            <a:ext cx="4724402" cy="1200329"/>
          </a:xfrm>
          <a:prstGeom prst="rect">
            <a:avLst/>
          </a:prstGeom>
        </p:spPr>
        <p:txBody>
          <a:bodyPr wrap="square">
            <a:spAutoFit/>
          </a:bodyPr>
          <a:lstStyle/>
          <a:p>
            <a:pPr>
              <a:spcAft>
                <a:spcPts val="0"/>
              </a:spcAft>
            </a:pPr>
            <a:r>
              <a:rPr lang="fr-FR" sz="1200" dirty="0">
                <a:latin typeface="Marianne" panose="02000000000000000000" pitchFamily="50" charset="0"/>
                <a:ea typeface="Calibri" panose="020F0502020204030204" pitchFamily="34" charset="0"/>
                <a:cs typeface="Times New Roman" panose="02020603050405020304" pitchFamily="18" charset="0"/>
              </a:rPr>
              <a:t>On peut distinguer l’innovation en 4 grandes familles </a:t>
            </a:r>
            <a:r>
              <a:rPr lang="fr-FR" sz="1200" dirty="0" smtClean="0">
                <a:latin typeface="Marianne" panose="02000000000000000000" pitchFamily="50" charset="0"/>
                <a:ea typeface="Calibri" panose="020F0502020204030204" pitchFamily="34" charset="0"/>
                <a:cs typeface="Times New Roman" panose="02020603050405020304" pitchFamily="18" charset="0"/>
              </a:rPr>
              <a:t>:</a:t>
            </a:r>
          </a:p>
          <a:p>
            <a:pPr>
              <a:spcAft>
                <a:spcPts val="0"/>
              </a:spcAft>
            </a:pPr>
            <a:endParaRPr lang="fr-FR" sz="1200" dirty="0">
              <a:latin typeface="Marianne" panose="02000000000000000000" pitchFamily="50" charset="0"/>
              <a:ea typeface="Calibri" panose="020F0502020204030204" pitchFamily="34" charset="0"/>
              <a:cs typeface="Times New Roman" panose="02020603050405020304" pitchFamily="18" charset="0"/>
            </a:endParaRPr>
          </a:p>
          <a:p>
            <a:pPr marL="342900" lvl="0" indent="-342900">
              <a:spcAft>
                <a:spcPts val="0"/>
              </a:spcAft>
              <a:buFont typeface="Courier New" panose="02070309020205020404" pitchFamily="49" charset="0"/>
              <a:buChar char="o"/>
            </a:pPr>
            <a:r>
              <a:rPr lang="fr-FR" sz="1200" dirty="0">
                <a:latin typeface="Marianne" panose="02000000000000000000" pitchFamily="50" charset="0"/>
                <a:ea typeface="Calibri" panose="020F0502020204030204" pitchFamily="34" charset="0"/>
                <a:cs typeface="Times New Roman" panose="02020603050405020304" pitchFamily="18" charset="0"/>
              </a:rPr>
              <a:t>L’innovation </a:t>
            </a:r>
            <a:r>
              <a:rPr lang="fr-FR" sz="1200" b="1" dirty="0">
                <a:latin typeface="Marianne" panose="02000000000000000000" pitchFamily="50" charset="0"/>
                <a:ea typeface="Calibri" panose="020F0502020204030204" pitchFamily="34" charset="0"/>
                <a:cs typeface="Times New Roman" panose="02020603050405020304" pitchFamily="18" charset="0"/>
              </a:rPr>
              <a:t>d’usage</a:t>
            </a:r>
            <a:r>
              <a:rPr lang="fr-FR" sz="1200" dirty="0">
                <a:latin typeface="Marianne" panose="02000000000000000000" pitchFamily="50" charset="0"/>
                <a:ea typeface="Calibri" panose="020F0502020204030204" pitchFamily="34" charset="0"/>
                <a:cs typeface="Times New Roman" panose="02020603050405020304" pitchFamily="18" charset="0"/>
              </a:rPr>
              <a:t> </a:t>
            </a:r>
          </a:p>
          <a:p>
            <a:pPr marL="342900" lvl="0" indent="-342900">
              <a:spcAft>
                <a:spcPts val="0"/>
              </a:spcAft>
              <a:buFont typeface="Courier New" panose="02070309020205020404" pitchFamily="49" charset="0"/>
              <a:buChar char="o"/>
            </a:pPr>
            <a:r>
              <a:rPr lang="fr-FR" sz="1200" dirty="0">
                <a:latin typeface="Marianne" panose="02000000000000000000" pitchFamily="50" charset="0"/>
                <a:ea typeface="Calibri" panose="020F0502020204030204" pitchFamily="34" charset="0"/>
                <a:cs typeface="Times New Roman" panose="02020603050405020304" pitchFamily="18" charset="0"/>
              </a:rPr>
              <a:t>L’innovation </a:t>
            </a:r>
            <a:r>
              <a:rPr lang="fr-FR" sz="1200" b="1" dirty="0">
                <a:latin typeface="Marianne" panose="02000000000000000000" pitchFamily="50" charset="0"/>
                <a:ea typeface="Calibri" panose="020F0502020204030204" pitchFamily="34" charset="0"/>
                <a:cs typeface="Times New Roman" panose="02020603050405020304" pitchFamily="18" charset="0"/>
              </a:rPr>
              <a:t>planifiée</a:t>
            </a:r>
            <a:r>
              <a:rPr lang="fr-FR" sz="1200" dirty="0">
                <a:latin typeface="Marianne" panose="02000000000000000000" pitchFamily="50" charset="0"/>
                <a:ea typeface="Calibri" panose="020F0502020204030204" pitchFamily="34" charset="0"/>
                <a:cs typeface="Times New Roman" panose="02020603050405020304" pitchFamily="18" charset="0"/>
              </a:rPr>
              <a:t> </a:t>
            </a:r>
          </a:p>
          <a:p>
            <a:pPr marL="342900" lvl="0" indent="-342900">
              <a:spcAft>
                <a:spcPts val="0"/>
              </a:spcAft>
              <a:buFont typeface="Courier New" panose="02070309020205020404" pitchFamily="49" charset="0"/>
              <a:buChar char="o"/>
            </a:pPr>
            <a:r>
              <a:rPr lang="fr-FR" sz="1200" dirty="0">
                <a:latin typeface="Marianne" panose="02000000000000000000" pitchFamily="50" charset="0"/>
                <a:ea typeface="Calibri" panose="020F0502020204030204" pitchFamily="34" charset="0"/>
                <a:cs typeface="Times New Roman" panose="02020603050405020304" pitchFamily="18" charset="0"/>
              </a:rPr>
              <a:t>L’innovation </a:t>
            </a:r>
            <a:r>
              <a:rPr lang="fr-FR" sz="1200" b="1" dirty="0">
                <a:latin typeface="Marianne" panose="02000000000000000000" pitchFamily="50" charset="0"/>
                <a:ea typeface="Calibri" panose="020F0502020204030204" pitchFamily="34" charset="0"/>
                <a:cs typeface="Times New Roman" panose="02020603050405020304" pitchFamily="18" charset="0"/>
              </a:rPr>
              <a:t>participative </a:t>
            </a:r>
            <a:endParaRPr lang="fr-FR" sz="1200" dirty="0">
              <a:latin typeface="Marianne" panose="02000000000000000000" pitchFamily="50" charset="0"/>
              <a:ea typeface="Calibri" panose="020F0502020204030204" pitchFamily="34" charset="0"/>
              <a:cs typeface="Times New Roman" panose="02020603050405020304" pitchFamily="18" charset="0"/>
            </a:endParaRPr>
          </a:p>
          <a:p>
            <a:pPr marL="342900" lvl="0" indent="-342900">
              <a:spcAft>
                <a:spcPts val="0"/>
              </a:spcAft>
              <a:buFont typeface="Courier New" panose="02070309020205020404" pitchFamily="49" charset="0"/>
              <a:buChar char="o"/>
            </a:pPr>
            <a:r>
              <a:rPr lang="fr-FR" sz="1200" dirty="0">
                <a:latin typeface="Marianne" panose="02000000000000000000" pitchFamily="50" charset="0"/>
                <a:ea typeface="Calibri" panose="020F0502020204030204" pitchFamily="34" charset="0"/>
                <a:cs typeface="Times New Roman" panose="02020603050405020304" pitchFamily="18" charset="0"/>
              </a:rPr>
              <a:t>L’innovation </a:t>
            </a:r>
            <a:r>
              <a:rPr lang="fr-FR" sz="1200" b="1" dirty="0">
                <a:latin typeface="Marianne" panose="02000000000000000000" pitchFamily="50" charset="0"/>
                <a:ea typeface="Calibri" panose="020F0502020204030204" pitchFamily="34" charset="0"/>
                <a:cs typeface="Times New Roman" panose="02020603050405020304" pitchFamily="18" charset="0"/>
              </a:rPr>
              <a:t>ouverte </a:t>
            </a:r>
            <a:endParaRPr lang="fr-FR" sz="1200" dirty="0">
              <a:latin typeface="Marianne" panose="02000000000000000000" pitchFamily="50"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1811180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576763" y="-2757237"/>
            <a:ext cx="7038474" cy="12192000"/>
          </a:xfrm>
          <a:prstGeom prst="rect">
            <a:avLst/>
          </a:prstGeom>
          <a:noFill/>
        </p:spPr>
      </p:pic>
      <p:sp>
        <p:nvSpPr>
          <p:cNvPr id="13" name="Titre 1"/>
          <p:cNvSpPr txBox="1">
            <a:spLocks/>
          </p:cNvSpPr>
          <p:nvPr/>
        </p:nvSpPr>
        <p:spPr>
          <a:xfrm>
            <a:off x="885056" y="246043"/>
            <a:ext cx="5894617"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6</a:t>
            </a:r>
            <a:r>
              <a:rPr lang="fr-FR" sz="2800" b="1" dirty="0" smtClean="0">
                <a:effectLst>
                  <a:outerShdw blurRad="38100" dist="38100" dir="2700000" algn="tl">
                    <a:srgbClr val="000000">
                      <a:alpha val="43137"/>
                    </a:srgbClr>
                  </a:outerShdw>
                </a:effectLst>
                <a:latin typeface="Marianne" panose="02000000000000000000" pitchFamily="50" charset="0"/>
              </a:rPr>
              <a:t>. </a:t>
            </a:r>
            <a:r>
              <a:rPr lang="fr-FR" sz="2800" b="1" dirty="0">
                <a:effectLst>
                  <a:outerShdw blurRad="38100" dist="38100" dir="2700000" algn="tl">
                    <a:srgbClr val="000000">
                      <a:alpha val="43137"/>
                    </a:srgbClr>
                  </a:outerShdw>
                </a:effectLst>
                <a:latin typeface="Marianne" panose="02000000000000000000" pitchFamily="50" charset="0"/>
              </a:rPr>
              <a:t>Pour approfondir</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Google Shape;165;p7">
            <a:extLst>
              <a:ext uri="{FF2B5EF4-FFF2-40B4-BE49-F238E27FC236}">
                <a16:creationId xmlns:a16="http://schemas.microsoft.com/office/drawing/2014/main" id="{F1AE8111-E234-EF2B-9A73-CFA31A917D33}"/>
              </a:ext>
            </a:extLst>
          </p:cNvPr>
          <p:cNvSpPr txBox="1"/>
          <p:nvPr/>
        </p:nvSpPr>
        <p:spPr>
          <a:xfrm>
            <a:off x="84485" y="6610235"/>
            <a:ext cx="11670146" cy="21540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800" dirty="0">
                <a:solidFill>
                  <a:schemeClr val="dk1"/>
                </a:solidFill>
                <a:latin typeface="Calibri"/>
                <a:ea typeface="Calibri"/>
                <a:cs typeface="Calibri"/>
                <a:sym typeface="Calibri"/>
              </a:rPr>
              <a:t>*Avertissement: l’IRSEM a vocation à contribuer au débat public sur les questions de défense et de sécurité. Ses publications n’engagent que leurs auteurs et ne constituent en aucune manière une position officielle du ministère des Armées </a:t>
            </a:r>
            <a:endParaRPr sz="1600" dirty="0"/>
          </a:p>
        </p:txBody>
      </p:sp>
      <p:sp>
        <p:nvSpPr>
          <p:cNvPr id="16" name="Google Shape;93;p1">
            <a:extLst>
              <a:ext uri="{FF2B5EF4-FFF2-40B4-BE49-F238E27FC236}">
                <a16:creationId xmlns:a16="http://schemas.microsoft.com/office/drawing/2014/main" id="{FC5FDCF2-D23B-AE39-B89F-E56B36EB71B1}"/>
              </a:ext>
            </a:extLst>
          </p:cNvPr>
          <p:cNvSpPr txBox="1">
            <a:spLocks/>
          </p:cNvSpPr>
          <p:nvPr/>
        </p:nvSpPr>
        <p:spPr>
          <a:xfrm>
            <a:off x="11754846" y="6461214"/>
            <a:ext cx="378070" cy="37041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fr-FR" smtClean="0"/>
              <a:pPr/>
              <a:t>91</a:t>
            </a:fld>
            <a:endParaRPr lang="fr-FR" dirty="0"/>
          </a:p>
        </p:txBody>
      </p:sp>
      <p:sp>
        <p:nvSpPr>
          <p:cNvPr id="32" name="Rectangle 31">
            <a:extLst>
              <a:ext uri="{FF2B5EF4-FFF2-40B4-BE49-F238E27FC236}">
                <a16:creationId xmlns:a16="http://schemas.microsoft.com/office/drawing/2014/main" id="{5233C958-CDE1-FDC2-36A1-D71C6FB23ED3}"/>
              </a:ext>
            </a:extLst>
          </p:cNvPr>
          <p:cNvSpPr/>
          <p:nvPr/>
        </p:nvSpPr>
        <p:spPr>
          <a:xfrm rot="5400000">
            <a:off x="777267" y="576182"/>
            <a:ext cx="2600337" cy="3480939"/>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Google Shape;210;p12">
            <a:extLst>
              <a:ext uri="{FF2B5EF4-FFF2-40B4-BE49-F238E27FC236}">
                <a16:creationId xmlns:a16="http://schemas.microsoft.com/office/drawing/2014/main" id="{AA872367-B547-7ADF-1A56-9E7CC209859F}"/>
              </a:ext>
            </a:extLst>
          </p:cNvPr>
          <p:cNvSpPr/>
          <p:nvPr/>
        </p:nvSpPr>
        <p:spPr>
          <a:xfrm>
            <a:off x="618025" y="2425973"/>
            <a:ext cx="3122453" cy="1220719"/>
          </a:xfrm>
          <a:prstGeom prst="rect">
            <a:avLst/>
          </a:prstGeom>
          <a:noFill/>
          <a:ln>
            <a:noFill/>
          </a:ln>
        </p:spPr>
        <p:txBody>
          <a:bodyPr spcFirstLastPara="1" wrap="square" lIns="64350" tIns="16325" rIns="64350" bIns="16325" anchor="ctr" anchorCtr="0">
            <a:noAutofit/>
          </a:bodyPr>
          <a:lstStyle/>
          <a:p>
            <a:pPr marL="0" marR="0" lvl="0" indent="0" algn="ctr" rtl="0">
              <a:lnSpc>
                <a:spcPct val="100000"/>
              </a:lnSpc>
              <a:spcBef>
                <a:spcPts val="0"/>
              </a:spcBef>
              <a:spcAft>
                <a:spcPts val="0"/>
              </a:spcAft>
              <a:buClr>
                <a:srgbClr val="385623"/>
              </a:buClr>
              <a:buSzPts val="1200"/>
              <a:buFont typeface="Verdana"/>
              <a:buNone/>
            </a:pPr>
            <a:r>
              <a:rPr lang="fr-FR" sz="1200" b="0" i="0" u="none" strike="noStrike" cap="none" dirty="0">
                <a:latin typeface="Marianne" panose="02000000000000000000" pitchFamily="50" charset="0"/>
                <a:ea typeface="Verdana"/>
                <a:cs typeface="Verdana"/>
                <a:sym typeface="Verdana"/>
              </a:rPr>
              <a:t>Interview de l’</a:t>
            </a:r>
            <a:r>
              <a:rPr lang="fr-FR" sz="1200" dirty="0">
                <a:latin typeface="Marianne" panose="02000000000000000000" pitchFamily="50" charset="0"/>
                <a:ea typeface="Verdana"/>
                <a:cs typeface="Verdana"/>
                <a:sym typeface="Verdana"/>
              </a:rPr>
              <a:t>i</a:t>
            </a:r>
            <a:r>
              <a:rPr lang="fr-FR" sz="1200" b="0" i="0" u="none" strike="noStrike" cap="none" dirty="0">
                <a:latin typeface="Marianne" panose="02000000000000000000" pitchFamily="50" charset="0"/>
                <a:ea typeface="Verdana"/>
                <a:cs typeface="Verdana"/>
                <a:sym typeface="Verdana"/>
              </a:rPr>
              <a:t>ngénieur général de l’armement Patrick </a:t>
            </a:r>
            <a:r>
              <a:rPr lang="fr-FR" sz="1200" b="0" i="0" u="none" strike="noStrike" cap="none" dirty="0" err="1">
                <a:latin typeface="Marianne" panose="02000000000000000000" pitchFamily="50" charset="0"/>
                <a:ea typeface="Verdana"/>
                <a:cs typeface="Verdana"/>
                <a:sym typeface="Verdana"/>
              </a:rPr>
              <a:t>Aufort</a:t>
            </a:r>
            <a:r>
              <a:rPr lang="fr-FR" sz="1200" b="0" i="0" u="none" strike="noStrike" cap="none" dirty="0">
                <a:latin typeface="Marianne" panose="02000000000000000000" pitchFamily="50" charset="0"/>
                <a:ea typeface="Verdana"/>
                <a:cs typeface="Verdana"/>
                <a:sym typeface="Verdana"/>
              </a:rPr>
              <a:t>, directeur de l’Agence de l’innovation de défense</a:t>
            </a:r>
            <a:r>
              <a:rPr lang="fr-FR" sz="1200" i="0" u="none" strike="noStrike" cap="none" dirty="0">
                <a:latin typeface="Marianne" panose="02000000000000000000" pitchFamily="50" charset="0"/>
                <a:ea typeface="Verdana"/>
                <a:cs typeface="Verdana"/>
                <a:sym typeface="Verdana"/>
              </a:rPr>
              <a:t> (AID)</a:t>
            </a:r>
            <a:endParaRPr sz="1200" dirty="0">
              <a:latin typeface="Marianne" panose="02000000000000000000" pitchFamily="50" charset="0"/>
            </a:endParaRPr>
          </a:p>
          <a:p>
            <a:pPr marL="0" marR="0" lvl="0" indent="0" algn="ctr" rtl="0">
              <a:lnSpc>
                <a:spcPct val="100000"/>
              </a:lnSpc>
              <a:spcBef>
                <a:spcPts val="358"/>
              </a:spcBef>
              <a:spcAft>
                <a:spcPts val="0"/>
              </a:spcAft>
              <a:buClr>
                <a:srgbClr val="385623"/>
              </a:buClr>
              <a:buSzPts val="1200"/>
              <a:buFont typeface="Verdana"/>
              <a:buNone/>
            </a:pPr>
            <a:r>
              <a:rPr lang="fr-FR" sz="1200" i="0" u="none" strike="noStrike" cap="none" dirty="0">
                <a:latin typeface="Marianne" panose="02000000000000000000" pitchFamily="50" charset="0"/>
                <a:ea typeface="Verdana"/>
                <a:cs typeface="Verdana"/>
                <a:sym typeface="Verdana"/>
              </a:rPr>
              <a:t>À écouter </a:t>
            </a:r>
            <a:r>
              <a:rPr lang="fr-FR" sz="1200" i="0" u="sng" strike="noStrike" cap="none" dirty="0">
                <a:solidFill>
                  <a:srgbClr val="0070C0"/>
                </a:solidFill>
                <a:latin typeface="Marianne" panose="02000000000000000000" pitchFamily="50" charset="0"/>
                <a:ea typeface="Verdana"/>
                <a:cs typeface="Verdana"/>
                <a:sym typeface="Verdana"/>
                <a:hlinkClick r:id="rId4">
                  <a:extLst>
                    <a:ext uri="{A12FA001-AC4F-418D-AE19-62706E023703}">
                      <ahyp:hlinkClr xmlns:ahyp="http://schemas.microsoft.com/office/drawing/2018/hyperlinkcolor" xmlns="" val="tx"/>
                    </a:ext>
                  </a:extLst>
                </a:hlinkClick>
              </a:rPr>
              <a:t>ici</a:t>
            </a:r>
            <a:r>
              <a:rPr lang="fr-FR" sz="1200" i="0" u="sng" strike="noStrike" cap="none" dirty="0">
                <a:latin typeface="Marianne" panose="02000000000000000000" pitchFamily="50" charset="0"/>
                <a:ea typeface="Verdana"/>
                <a:cs typeface="Verdana"/>
                <a:sym typeface="Verdana"/>
                <a:hlinkClick r:id="rId5">
                  <a:extLst>
                    <a:ext uri="{A12FA001-AC4F-418D-AE19-62706E023703}">
                      <ahyp:hlinkClr xmlns:ahyp="http://schemas.microsoft.com/office/drawing/2018/hyperlinkcolor" xmlns="" val="tx"/>
                    </a:ext>
                  </a:extLst>
                </a:hlinkClick>
              </a:rPr>
              <a:t> </a:t>
            </a:r>
            <a:r>
              <a:rPr lang="fr-FR" sz="1200" i="0" strike="noStrike" cap="none" dirty="0">
                <a:latin typeface="Marianne" panose="02000000000000000000" pitchFamily="50" charset="0"/>
                <a:ea typeface="Verdana"/>
                <a:cs typeface="Verdana"/>
                <a:sym typeface="Verdana"/>
              </a:rPr>
              <a:t>(</a:t>
            </a:r>
            <a:r>
              <a:rPr lang="fr-FR" sz="1200" i="0" strike="noStrike" cap="none" dirty="0" err="1">
                <a:latin typeface="Marianne" panose="02000000000000000000" pitchFamily="50" charset="0"/>
                <a:ea typeface="Verdana"/>
                <a:cs typeface="Verdana"/>
                <a:sym typeface="Verdana"/>
              </a:rPr>
              <a:t>Defcast</a:t>
            </a:r>
            <a:r>
              <a:rPr lang="fr-FR" sz="1200" i="0" strike="noStrike" cap="none" dirty="0">
                <a:latin typeface="Marianne" panose="02000000000000000000" pitchFamily="50" charset="0"/>
                <a:ea typeface="Verdana"/>
                <a:cs typeface="Verdana"/>
                <a:sym typeface="Verdana"/>
              </a:rPr>
              <a:t>)</a:t>
            </a:r>
            <a:endParaRPr sz="1200" i="0" strike="noStrike" cap="none" dirty="0">
              <a:latin typeface="Marianne" panose="02000000000000000000" pitchFamily="50" charset="0"/>
              <a:ea typeface="Verdana"/>
              <a:cs typeface="Verdana"/>
              <a:sym typeface="Verdana"/>
            </a:endParaRPr>
          </a:p>
        </p:txBody>
      </p:sp>
      <p:pic>
        <p:nvPicPr>
          <p:cNvPr id="31" name="Image 30">
            <a:extLst>
              <a:ext uri="{FF2B5EF4-FFF2-40B4-BE49-F238E27FC236}">
                <a16:creationId xmlns:a16="http://schemas.microsoft.com/office/drawing/2014/main" id="{C1479188-69F9-4A9C-98EF-2154BB0E358C}"/>
              </a:ext>
            </a:extLst>
          </p:cNvPr>
          <p:cNvPicPr>
            <a:picLocks noChangeAspect="1"/>
          </p:cNvPicPr>
          <p:nvPr/>
        </p:nvPicPr>
        <p:blipFill rotWithShape="1">
          <a:blip r:embed="rId6"/>
          <a:srcRect l="33940" t="20476" r="26085" b="59205"/>
          <a:stretch/>
        </p:blipFill>
        <p:spPr>
          <a:xfrm>
            <a:off x="1009244" y="1158370"/>
            <a:ext cx="2340014" cy="1338095"/>
          </a:xfrm>
          <a:prstGeom prst="rect">
            <a:avLst/>
          </a:prstGeom>
        </p:spPr>
      </p:pic>
      <p:sp>
        <p:nvSpPr>
          <p:cNvPr id="33" name="Rectangle 32">
            <a:extLst>
              <a:ext uri="{FF2B5EF4-FFF2-40B4-BE49-F238E27FC236}">
                <a16:creationId xmlns:a16="http://schemas.microsoft.com/office/drawing/2014/main" id="{0B27DB7C-7B62-5C4D-FAC1-81E2C2B25A27}"/>
              </a:ext>
            </a:extLst>
          </p:cNvPr>
          <p:cNvSpPr/>
          <p:nvPr/>
        </p:nvSpPr>
        <p:spPr>
          <a:xfrm rot="5400000">
            <a:off x="4658076" y="410072"/>
            <a:ext cx="2600340" cy="3799602"/>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Google Shape;209;p12">
            <a:extLst>
              <a:ext uri="{FF2B5EF4-FFF2-40B4-BE49-F238E27FC236}">
                <a16:creationId xmlns:a16="http://schemas.microsoft.com/office/drawing/2014/main" id="{9DB9318A-7FE1-4E38-6C76-4A99A3A24281}"/>
              </a:ext>
            </a:extLst>
          </p:cNvPr>
          <p:cNvSpPr/>
          <p:nvPr/>
        </p:nvSpPr>
        <p:spPr>
          <a:xfrm>
            <a:off x="4160848" y="2382002"/>
            <a:ext cx="3676455" cy="856485"/>
          </a:xfrm>
          <a:prstGeom prst="rect">
            <a:avLst/>
          </a:prstGeom>
          <a:noFill/>
          <a:ln>
            <a:noFill/>
          </a:ln>
        </p:spPr>
        <p:txBody>
          <a:bodyPr spcFirstLastPara="1" wrap="square" lIns="64350" tIns="16325" rIns="64350" bIns="16325" anchor="ctr" anchorCtr="0">
            <a:noAutofit/>
          </a:bodyPr>
          <a:lstStyle/>
          <a:p>
            <a:pPr marL="0" marR="0" lvl="0" indent="0" algn="ctr" rtl="0">
              <a:lnSpc>
                <a:spcPct val="100000"/>
              </a:lnSpc>
              <a:spcBef>
                <a:spcPts val="0"/>
              </a:spcBef>
              <a:spcAft>
                <a:spcPts val="0"/>
              </a:spcAft>
              <a:buClr>
                <a:srgbClr val="385623"/>
              </a:buClr>
              <a:buSzPts val="1200"/>
              <a:buFont typeface="Verdana"/>
              <a:buNone/>
            </a:pPr>
            <a:r>
              <a:rPr lang="fr-FR" sz="1200" b="0" i="0" u="none" strike="noStrike" cap="none" dirty="0">
                <a:latin typeface="Marianne" panose="02000000000000000000" pitchFamily="50" charset="0"/>
                <a:ea typeface="Verdana"/>
                <a:cs typeface="Verdana"/>
                <a:sym typeface="Verdana"/>
              </a:rPr>
              <a:t>Sur le </a:t>
            </a:r>
            <a:r>
              <a:rPr lang="fr-FR" sz="1200" b="1" i="0" u="none" strike="noStrike" cap="none" dirty="0">
                <a:latin typeface="Marianne" panose="02000000000000000000" pitchFamily="50" charset="0"/>
                <a:ea typeface="Verdana"/>
                <a:cs typeface="Verdana"/>
                <a:sym typeface="Verdana"/>
              </a:rPr>
              <a:t>soldat augmenté</a:t>
            </a:r>
            <a:r>
              <a:rPr lang="fr-FR" sz="1200" i="0" u="none" strike="noStrike" cap="none" dirty="0">
                <a:latin typeface="Marianne" panose="02000000000000000000" pitchFamily="50" charset="0"/>
                <a:ea typeface="Verdana"/>
                <a:cs typeface="Verdana"/>
                <a:sym typeface="Verdana"/>
              </a:rPr>
              <a:t>, avec Pierre Bourgois, chercheur </a:t>
            </a:r>
            <a:r>
              <a:rPr lang="fr-FR" sz="1200" i="0" u="none" strike="noStrike" cap="none" dirty="0" err="1">
                <a:latin typeface="Marianne" panose="02000000000000000000" pitchFamily="50" charset="0"/>
                <a:ea typeface="Verdana"/>
                <a:cs typeface="Verdana"/>
                <a:sym typeface="Verdana"/>
              </a:rPr>
              <a:t>postdoctorant</a:t>
            </a:r>
            <a:r>
              <a:rPr lang="fr-FR" sz="1200" i="0" u="none" strike="noStrike" cap="none" dirty="0">
                <a:latin typeface="Marianne" panose="02000000000000000000" pitchFamily="50" charset="0"/>
                <a:ea typeface="Verdana"/>
                <a:cs typeface="Verdana"/>
                <a:sym typeface="Verdana"/>
              </a:rPr>
              <a:t> à l'IRSEM.</a:t>
            </a:r>
            <a:endParaRPr sz="1200" dirty="0">
              <a:latin typeface="Marianne" panose="02000000000000000000" pitchFamily="50" charset="0"/>
            </a:endParaRPr>
          </a:p>
          <a:p>
            <a:pPr marL="0" marR="0" lvl="0" indent="0" algn="ctr" rtl="0">
              <a:lnSpc>
                <a:spcPct val="100000"/>
              </a:lnSpc>
              <a:spcBef>
                <a:spcPts val="358"/>
              </a:spcBef>
              <a:spcAft>
                <a:spcPts val="0"/>
              </a:spcAft>
              <a:buClr>
                <a:srgbClr val="385623"/>
              </a:buClr>
              <a:buSzPts val="1200"/>
              <a:buFont typeface="Verdana"/>
              <a:buNone/>
            </a:pPr>
            <a:r>
              <a:rPr lang="fr-FR" sz="1200" b="0" i="0" u="none" strike="noStrike" cap="none" dirty="0">
                <a:latin typeface="Marianne" panose="02000000000000000000" pitchFamily="50" charset="0"/>
                <a:ea typeface="Verdana"/>
                <a:cs typeface="Verdana"/>
                <a:sym typeface="Verdana"/>
              </a:rPr>
              <a:t>À écouter </a:t>
            </a:r>
            <a:r>
              <a:rPr lang="fr-FR" sz="1200" b="0" i="0" u="sng" strike="noStrike" cap="none" dirty="0">
                <a:solidFill>
                  <a:srgbClr val="0070C0"/>
                </a:solidFill>
                <a:latin typeface="Marianne" panose="02000000000000000000" pitchFamily="50" charset="0"/>
                <a:ea typeface="Verdana"/>
                <a:cs typeface="Verdana"/>
                <a:sym typeface="Verdana"/>
                <a:hlinkClick r:id="rId7">
                  <a:extLst>
                    <a:ext uri="{A12FA001-AC4F-418D-AE19-62706E023703}">
                      <ahyp:hlinkClr xmlns:ahyp="http://schemas.microsoft.com/office/drawing/2018/hyperlinkcolor" xmlns="" val="tx"/>
                    </a:ext>
                  </a:extLst>
                </a:hlinkClick>
              </a:rPr>
              <a:t>ici</a:t>
            </a:r>
            <a:r>
              <a:rPr lang="fr-FR" sz="1200" b="0" i="0" u="sng" strike="noStrike" cap="none" dirty="0">
                <a:latin typeface="Marianne" panose="02000000000000000000" pitchFamily="50" charset="0"/>
                <a:ea typeface="Verdana"/>
                <a:cs typeface="Verdana"/>
                <a:sym typeface="Verdana"/>
                <a:hlinkClick r:id="rId8">
                  <a:extLst>
                    <a:ext uri="{A12FA001-AC4F-418D-AE19-62706E023703}">
                      <ahyp:hlinkClr xmlns:ahyp="http://schemas.microsoft.com/office/drawing/2018/hyperlinkcolor" xmlns="" val="tx"/>
                    </a:ext>
                  </a:extLst>
                </a:hlinkClick>
              </a:rPr>
              <a:t> </a:t>
            </a:r>
            <a:endParaRPr sz="1200" b="1" i="0" u="none" strike="noStrike" cap="none" dirty="0">
              <a:latin typeface="Marianne" panose="02000000000000000000" pitchFamily="50" charset="0"/>
              <a:ea typeface="Verdana"/>
              <a:cs typeface="Verdana"/>
              <a:sym typeface="Verdana"/>
            </a:endParaRPr>
          </a:p>
        </p:txBody>
      </p:sp>
      <p:pic>
        <p:nvPicPr>
          <p:cNvPr id="24" name="Google Shape;213;p12">
            <a:extLst>
              <a:ext uri="{FF2B5EF4-FFF2-40B4-BE49-F238E27FC236}">
                <a16:creationId xmlns:a16="http://schemas.microsoft.com/office/drawing/2014/main" id="{A9D83E0E-2D09-87EA-B0DA-00E60C865411}"/>
              </a:ext>
            </a:extLst>
          </p:cNvPr>
          <p:cNvPicPr preferRelativeResize="0"/>
          <p:nvPr/>
        </p:nvPicPr>
        <p:blipFill rotWithShape="1">
          <a:blip r:embed="rId9">
            <a:alphaModFix/>
          </a:blip>
          <a:srcRect l="5125" t="6411" r="1244" b="39232"/>
          <a:stretch/>
        </p:blipFill>
        <p:spPr>
          <a:xfrm>
            <a:off x="4263787" y="1171006"/>
            <a:ext cx="3342242" cy="1166445"/>
          </a:xfrm>
          <a:prstGeom prst="rect">
            <a:avLst/>
          </a:prstGeom>
          <a:noFill/>
          <a:ln>
            <a:noFill/>
          </a:ln>
        </p:spPr>
      </p:pic>
      <p:sp>
        <p:nvSpPr>
          <p:cNvPr id="34" name="Rectangle 33">
            <a:extLst>
              <a:ext uri="{FF2B5EF4-FFF2-40B4-BE49-F238E27FC236}">
                <a16:creationId xmlns:a16="http://schemas.microsoft.com/office/drawing/2014/main" id="{22BFB14F-2BE0-0FFD-30F5-5237F155BEEB}"/>
              </a:ext>
            </a:extLst>
          </p:cNvPr>
          <p:cNvSpPr/>
          <p:nvPr/>
        </p:nvSpPr>
        <p:spPr>
          <a:xfrm rot="5400000">
            <a:off x="8643328" y="481741"/>
            <a:ext cx="2609441" cy="3647163"/>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7" name="Image 26">
            <a:extLst>
              <a:ext uri="{FF2B5EF4-FFF2-40B4-BE49-F238E27FC236}">
                <a16:creationId xmlns:a16="http://schemas.microsoft.com/office/drawing/2014/main" id="{943B82D1-F77B-C3E7-9AD3-6B7AFD4F8F57}"/>
              </a:ext>
            </a:extLst>
          </p:cNvPr>
          <p:cNvPicPr>
            <a:picLocks noChangeAspect="1"/>
          </p:cNvPicPr>
          <p:nvPr/>
        </p:nvPicPr>
        <p:blipFill rotWithShape="1">
          <a:blip r:embed="rId10"/>
          <a:srcRect l="14079" b="48253"/>
          <a:stretch/>
        </p:blipFill>
        <p:spPr>
          <a:xfrm>
            <a:off x="8365579" y="1179473"/>
            <a:ext cx="3114135" cy="1140052"/>
          </a:xfrm>
          <a:prstGeom prst="rect">
            <a:avLst/>
          </a:prstGeom>
        </p:spPr>
      </p:pic>
      <p:sp>
        <p:nvSpPr>
          <p:cNvPr id="30" name="Google Shape;209;p12">
            <a:extLst>
              <a:ext uri="{FF2B5EF4-FFF2-40B4-BE49-F238E27FC236}">
                <a16:creationId xmlns:a16="http://schemas.microsoft.com/office/drawing/2014/main" id="{0F3B90AE-8C51-BCFB-3F14-7878454EA07A}"/>
              </a:ext>
            </a:extLst>
          </p:cNvPr>
          <p:cNvSpPr/>
          <p:nvPr/>
        </p:nvSpPr>
        <p:spPr>
          <a:xfrm>
            <a:off x="8204201" y="2488640"/>
            <a:ext cx="3454400" cy="939808"/>
          </a:xfrm>
          <a:prstGeom prst="rect">
            <a:avLst/>
          </a:prstGeom>
          <a:noFill/>
          <a:ln>
            <a:noFill/>
          </a:ln>
        </p:spPr>
        <p:txBody>
          <a:bodyPr spcFirstLastPara="1" wrap="square" lIns="64350" tIns="16325" rIns="64350" bIns="16325" anchor="ctr" anchorCtr="0">
            <a:noAutofit/>
          </a:bodyPr>
          <a:lstStyle/>
          <a:p>
            <a:pPr lvl="0" algn="ctr">
              <a:buClr>
                <a:srgbClr val="385623"/>
              </a:buClr>
              <a:buSzPts val="1200"/>
            </a:pPr>
            <a:r>
              <a:rPr lang="fr-FR" sz="1200" dirty="0">
                <a:latin typeface="Marianne" panose="02000000000000000000" pitchFamily="50" charset="0"/>
                <a:ea typeface="Verdana"/>
                <a:cs typeface="Verdana"/>
                <a:sym typeface="Verdana"/>
              </a:rPr>
              <a:t>Sur les </a:t>
            </a:r>
            <a:r>
              <a:rPr lang="fr-FR" sz="1200" b="1" dirty="0">
                <a:latin typeface="Marianne" panose="02000000000000000000" pitchFamily="50" charset="0"/>
                <a:ea typeface="Verdana"/>
                <a:cs typeface="Verdana"/>
              </a:rPr>
              <a:t>logiques de stockage </a:t>
            </a:r>
            <a:r>
              <a:rPr lang="fr-FR" sz="1200" dirty="0">
                <a:latin typeface="Marianne" panose="02000000000000000000" pitchFamily="50" charset="0"/>
                <a:ea typeface="Verdana"/>
                <a:cs typeface="Verdana"/>
              </a:rPr>
              <a:t>qui sous-tendent et permettent les dons d'armes à l'Ukraine avec Léo </a:t>
            </a:r>
            <a:r>
              <a:rPr lang="fr-FR" sz="1200" dirty="0" err="1">
                <a:latin typeface="Marianne" panose="02000000000000000000" pitchFamily="50" charset="0"/>
                <a:ea typeface="Verdana"/>
                <a:cs typeface="Verdana"/>
              </a:rPr>
              <a:t>Peria</a:t>
            </a:r>
            <a:r>
              <a:rPr lang="fr-FR" sz="1200" dirty="0">
                <a:latin typeface="Marianne" panose="02000000000000000000" pitchFamily="50" charset="0"/>
                <a:ea typeface="Verdana"/>
                <a:cs typeface="Verdana"/>
              </a:rPr>
              <a:t>-Peigné, chercheur au centre des études de sécurité de l’IFRI.</a:t>
            </a:r>
          </a:p>
          <a:p>
            <a:pPr lvl="0" algn="ctr">
              <a:buClr>
                <a:srgbClr val="385623"/>
              </a:buClr>
              <a:buSzPts val="1200"/>
            </a:pPr>
            <a:r>
              <a:rPr lang="fr-FR" sz="1200" dirty="0">
                <a:latin typeface="Marianne" panose="02000000000000000000" pitchFamily="50" charset="0"/>
                <a:ea typeface="Verdana"/>
                <a:cs typeface="Verdana"/>
                <a:sym typeface="Verdana"/>
              </a:rPr>
              <a:t>A écouter </a:t>
            </a:r>
            <a:r>
              <a:rPr lang="fr-FR" sz="1200" dirty="0">
                <a:solidFill>
                  <a:srgbClr val="0070C0"/>
                </a:solidFill>
                <a:latin typeface="Marianne" panose="02000000000000000000" pitchFamily="50" charset="0"/>
                <a:ea typeface="Verdana"/>
                <a:cs typeface="Verdana"/>
                <a:sym typeface="Verdana"/>
                <a:hlinkClick r:id="rId11">
                  <a:extLst>
                    <a:ext uri="{A12FA001-AC4F-418D-AE19-62706E023703}">
                      <ahyp:hlinkClr xmlns:ahyp="http://schemas.microsoft.com/office/drawing/2018/hyperlinkcolor" xmlns="" val="tx"/>
                    </a:ext>
                  </a:extLst>
                </a:hlinkClick>
              </a:rPr>
              <a:t>ici</a:t>
            </a:r>
            <a:endParaRPr sz="1200" dirty="0">
              <a:solidFill>
                <a:srgbClr val="0070C0"/>
              </a:solidFill>
              <a:latin typeface="Marianne" panose="02000000000000000000" pitchFamily="50" charset="0"/>
              <a:ea typeface="Verdana"/>
              <a:cs typeface="Verdana"/>
              <a:sym typeface="Verdana"/>
            </a:endParaRPr>
          </a:p>
        </p:txBody>
      </p:sp>
      <p:sp>
        <p:nvSpPr>
          <p:cNvPr id="37" name="Rectangle 36">
            <a:extLst>
              <a:ext uri="{FF2B5EF4-FFF2-40B4-BE49-F238E27FC236}">
                <a16:creationId xmlns:a16="http://schemas.microsoft.com/office/drawing/2014/main" id="{8C9B0100-E630-E9C3-6A12-840D2B98D18F}"/>
              </a:ext>
            </a:extLst>
          </p:cNvPr>
          <p:cNvSpPr/>
          <p:nvPr/>
        </p:nvSpPr>
        <p:spPr>
          <a:xfrm rot="5400000">
            <a:off x="2590825" y="2704575"/>
            <a:ext cx="2492112" cy="4790485"/>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8612EF61-1CDD-1BA8-3C0C-8DF39E1BC713}"/>
              </a:ext>
            </a:extLst>
          </p:cNvPr>
          <p:cNvSpPr/>
          <p:nvPr/>
        </p:nvSpPr>
        <p:spPr>
          <a:xfrm rot="5400000">
            <a:off x="7640521" y="2773669"/>
            <a:ext cx="2492113" cy="4651838"/>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Google Shape;214;p12">
            <a:extLst>
              <a:ext uri="{FF2B5EF4-FFF2-40B4-BE49-F238E27FC236}">
                <a16:creationId xmlns:a16="http://schemas.microsoft.com/office/drawing/2014/main" id="{62C442A1-9F78-65BD-5FE2-A39897ADA9F1}"/>
              </a:ext>
            </a:extLst>
          </p:cNvPr>
          <p:cNvSpPr/>
          <p:nvPr/>
        </p:nvSpPr>
        <p:spPr>
          <a:xfrm>
            <a:off x="1634066" y="5370221"/>
            <a:ext cx="4453467" cy="983656"/>
          </a:xfrm>
          <a:prstGeom prst="rect">
            <a:avLst/>
          </a:prstGeom>
          <a:noFill/>
          <a:ln>
            <a:noFill/>
          </a:ln>
        </p:spPr>
        <p:txBody>
          <a:bodyPr spcFirstLastPara="1" wrap="square" lIns="64350" tIns="16325" rIns="64350" bIns="16325" anchor="ctr" anchorCtr="0">
            <a:noAutofit/>
          </a:bodyPr>
          <a:lstStyle/>
          <a:p>
            <a:pPr marL="0" marR="0" lvl="0" indent="0" algn="ctr" rtl="0">
              <a:lnSpc>
                <a:spcPct val="100000"/>
              </a:lnSpc>
              <a:spcBef>
                <a:spcPts val="0"/>
              </a:spcBef>
              <a:spcAft>
                <a:spcPts val="0"/>
              </a:spcAft>
              <a:buClr>
                <a:srgbClr val="385623"/>
              </a:buClr>
              <a:buSzPts val="1200"/>
              <a:buFont typeface="Verdana"/>
              <a:buNone/>
            </a:pPr>
            <a:r>
              <a:rPr lang="fr-FR" sz="1200" b="0" i="0" u="none" strike="noStrike" cap="none" dirty="0">
                <a:latin typeface="Marianne" panose="02000000000000000000" pitchFamily="50" charset="0"/>
                <a:ea typeface="Verdana"/>
                <a:cs typeface="Verdana"/>
                <a:sym typeface="Verdana"/>
              </a:rPr>
              <a:t>Sur </a:t>
            </a:r>
            <a:r>
              <a:rPr lang="fr-FR" sz="1200" b="1" i="0" u="none" strike="noStrike" cap="none" dirty="0">
                <a:latin typeface="Marianne" panose="02000000000000000000" pitchFamily="50" charset="0"/>
                <a:ea typeface="Verdana"/>
                <a:cs typeface="Verdana"/>
                <a:sym typeface="Verdana"/>
              </a:rPr>
              <a:t>la guerre de l’information</a:t>
            </a:r>
            <a:r>
              <a:rPr lang="fr-FR" sz="1200" b="0" i="0" u="none" strike="noStrike" cap="none" dirty="0">
                <a:latin typeface="Marianne" panose="02000000000000000000" pitchFamily="50" charset="0"/>
                <a:ea typeface="Verdana"/>
                <a:cs typeface="Verdana"/>
                <a:sym typeface="Verdana"/>
              </a:rPr>
              <a:t>, avec Bertrand Boyer auteur de </a:t>
            </a:r>
            <a:r>
              <a:rPr lang="fr-FR" sz="1200" i="0" u="none" strike="noStrike" cap="none" dirty="0">
                <a:latin typeface="Marianne" panose="02000000000000000000" pitchFamily="50" charset="0"/>
                <a:ea typeface="Verdana"/>
                <a:cs typeface="Verdana"/>
                <a:sym typeface="Verdana"/>
              </a:rPr>
              <a:t>Guérilla 2.0, guerres irrégulières dans le cyberespace paru aux éditions de l'école de guerre en 2020..</a:t>
            </a:r>
            <a:endParaRPr sz="1200" dirty="0">
              <a:latin typeface="Marianne" panose="02000000000000000000" pitchFamily="50" charset="0"/>
            </a:endParaRPr>
          </a:p>
          <a:p>
            <a:pPr marL="0" marR="0" lvl="0" indent="0" algn="ctr" rtl="0">
              <a:lnSpc>
                <a:spcPct val="100000"/>
              </a:lnSpc>
              <a:spcBef>
                <a:spcPts val="358"/>
              </a:spcBef>
              <a:spcAft>
                <a:spcPts val="0"/>
              </a:spcAft>
              <a:buClr>
                <a:srgbClr val="385623"/>
              </a:buClr>
              <a:buSzPts val="1200"/>
              <a:buFont typeface="Verdana"/>
              <a:buNone/>
            </a:pPr>
            <a:r>
              <a:rPr lang="fr-FR" sz="1200" b="0" i="0" u="none" strike="noStrike" cap="none" dirty="0">
                <a:latin typeface="Marianne" panose="02000000000000000000" pitchFamily="50" charset="0"/>
                <a:ea typeface="Verdana"/>
                <a:cs typeface="Verdana"/>
                <a:sym typeface="Verdana"/>
              </a:rPr>
              <a:t>À écouter </a:t>
            </a:r>
            <a:r>
              <a:rPr lang="fr-FR" sz="1200" b="0" i="0" u="sng" strike="noStrike" cap="none" dirty="0">
                <a:solidFill>
                  <a:srgbClr val="0070C0"/>
                </a:solidFill>
                <a:latin typeface="Marianne" panose="02000000000000000000" pitchFamily="50" charset="0"/>
                <a:ea typeface="Verdana"/>
                <a:cs typeface="Verdana"/>
                <a:sym typeface="Verdana"/>
                <a:hlinkClick r:id="rId12">
                  <a:extLst>
                    <a:ext uri="{A12FA001-AC4F-418D-AE19-62706E023703}">
                      <ahyp:hlinkClr xmlns:ahyp="http://schemas.microsoft.com/office/drawing/2018/hyperlinkcolor" xmlns="" val="tx"/>
                    </a:ext>
                  </a:extLst>
                </a:hlinkClick>
              </a:rPr>
              <a:t>ici</a:t>
            </a:r>
            <a:r>
              <a:rPr lang="fr-FR" sz="1200" b="0" i="0" u="sng" strike="noStrike" cap="none" dirty="0">
                <a:latin typeface="Marianne" panose="02000000000000000000" pitchFamily="50" charset="0"/>
                <a:ea typeface="Verdana"/>
                <a:cs typeface="Verdana"/>
                <a:sym typeface="Verdana"/>
                <a:hlinkClick r:id="rId8">
                  <a:extLst>
                    <a:ext uri="{A12FA001-AC4F-418D-AE19-62706E023703}">
                      <ahyp:hlinkClr xmlns:ahyp="http://schemas.microsoft.com/office/drawing/2018/hyperlinkcolor" xmlns="" val="tx"/>
                    </a:ext>
                  </a:extLst>
                </a:hlinkClick>
              </a:rPr>
              <a:t> </a:t>
            </a:r>
            <a:endParaRPr sz="1200" b="1" i="0" u="none" strike="noStrike" cap="none" dirty="0">
              <a:latin typeface="Marianne" panose="02000000000000000000" pitchFamily="50" charset="0"/>
              <a:ea typeface="Verdana"/>
              <a:cs typeface="Verdana"/>
              <a:sym typeface="Verdana"/>
            </a:endParaRPr>
          </a:p>
        </p:txBody>
      </p:sp>
      <p:pic>
        <p:nvPicPr>
          <p:cNvPr id="26" name="Google Shape;215;p12">
            <a:extLst>
              <a:ext uri="{FF2B5EF4-FFF2-40B4-BE49-F238E27FC236}">
                <a16:creationId xmlns:a16="http://schemas.microsoft.com/office/drawing/2014/main" id="{B2D1C078-F211-7748-B0DA-6751D142FB9E}"/>
              </a:ext>
            </a:extLst>
          </p:cNvPr>
          <p:cNvPicPr preferRelativeResize="0"/>
          <p:nvPr/>
        </p:nvPicPr>
        <p:blipFill rotWithShape="1">
          <a:blip r:embed="rId13">
            <a:alphaModFix/>
          </a:blip>
          <a:srcRect l="9258" t="51818" r="12175" b="8092"/>
          <a:stretch/>
        </p:blipFill>
        <p:spPr>
          <a:xfrm>
            <a:off x="2648212" y="3974212"/>
            <a:ext cx="2575767" cy="1377624"/>
          </a:xfrm>
          <a:prstGeom prst="rect">
            <a:avLst/>
          </a:prstGeom>
          <a:noFill/>
          <a:ln>
            <a:noFill/>
          </a:ln>
        </p:spPr>
      </p:pic>
      <p:pic>
        <p:nvPicPr>
          <p:cNvPr id="28" name="Image 27">
            <a:extLst>
              <a:ext uri="{FF2B5EF4-FFF2-40B4-BE49-F238E27FC236}">
                <a16:creationId xmlns:a16="http://schemas.microsoft.com/office/drawing/2014/main" id="{79AE45D8-56F1-D78F-C2C5-D3766E4F6DBA}"/>
              </a:ext>
            </a:extLst>
          </p:cNvPr>
          <p:cNvPicPr>
            <a:picLocks noChangeAspect="1"/>
          </p:cNvPicPr>
          <p:nvPr/>
        </p:nvPicPr>
        <p:blipFill>
          <a:blip r:embed="rId14"/>
          <a:stretch>
            <a:fillRect/>
          </a:stretch>
        </p:blipFill>
        <p:spPr>
          <a:xfrm>
            <a:off x="6779673" y="4120748"/>
            <a:ext cx="4209386" cy="1018248"/>
          </a:xfrm>
          <a:prstGeom prst="rect">
            <a:avLst/>
          </a:prstGeom>
        </p:spPr>
      </p:pic>
      <p:sp>
        <p:nvSpPr>
          <p:cNvPr id="29" name="Google Shape;209;p12">
            <a:extLst>
              <a:ext uri="{FF2B5EF4-FFF2-40B4-BE49-F238E27FC236}">
                <a16:creationId xmlns:a16="http://schemas.microsoft.com/office/drawing/2014/main" id="{981B4440-389D-29A3-7DF7-8A5D285D91FB}"/>
              </a:ext>
            </a:extLst>
          </p:cNvPr>
          <p:cNvSpPr/>
          <p:nvPr/>
        </p:nvSpPr>
        <p:spPr>
          <a:xfrm>
            <a:off x="6751146" y="5299644"/>
            <a:ext cx="4209386" cy="816753"/>
          </a:xfrm>
          <a:prstGeom prst="rect">
            <a:avLst/>
          </a:prstGeom>
          <a:noFill/>
          <a:ln>
            <a:noFill/>
          </a:ln>
        </p:spPr>
        <p:txBody>
          <a:bodyPr spcFirstLastPara="1" wrap="square" lIns="64350" tIns="16325" rIns="64350" bIns="16325" anchor="ctr" anchorCtr="0">
            <a:noAutofit/>
          </a:bodyPr>
          <a:lstStyle/>
          <a:p>
            <a:pPr lvl="0" algn="ctr">
              <a:buClr>
                <a:srgbClr val="385623"/>
              </a:buClr>
              <a:buSzPts val="1200"/>
            </a:pPr>
            <a:r>
              <a:rPr lang="fr-FR" sz="1200" dirty="0">
                <a:latin typeface="Marianne" panose="02000000000000000000" pitchFamily="50" charset="0"/>
                <a:ea typeface="Verdana"/>
                <a:cs typeface="Verdana"/>
                <a:sym typeface="Verdana"/>
              </a:rPr>
              <a:t>Apprentissage de la </a:t>
            </a:r>
            <a:r>
              <a:rPr lang="fr-FR" sz="1200" b="1" dirty="0">
                <a:latin typeface="Marianne" panose="02000000000000000000" pitchFamily="50" charset="0"/>
                <a:ea typeface="Verdana"/>
                <a:cs typeface="Verdana"/>
                <a:sym typeface="Verdana"/>
              </a:rPr>
              <a:t>guerre d’Ukraine</a:t>
            </a:r>
            <a:r>
              <a:rPr lang="fr-FR" sz="1200" dirty="0">
                <a:latin typeface="Marianne" panose="02000000000000000000" pitchFamily="50" charset="0"/>
                <a:ea typeface="Verdana"/>
                <a:cs typeface="Verdana"/>
                <a:sym typeface="Verdana"/>
              </a:rPr>
              <a:t> avec </a:t>
            </a:r>
            <a:r>
              <a:rPr lang="fr-FR" sz="1200" b="1" dirty="0">
                <a:latin typeface="Marianne" panose="02000000000000000000" pitchFamily="50" charset="0"/>
                <a:ea typeface="Verdana"/>
                <a:cs typeface="Verdana"/>
              </a:rPr>
              <a:t>Emmanuel Chiva</a:t>
            </a:r>
            <a:r>
              <a:rPr lang="fr-FR" sz="1200" dirty="0">
                <a:latin typeface="Marianne" panose="02000000000000000000" pitchFamily="50" charset="0"/>
                <a:ea typeface="Verdana"/>
                <a:cs typeface="Verdana"/>
              </a:rPr>
              <a:t>, délégué général pour l’armement.</a:t>
            </a:r>
          </a:p>
          <a:p>
            <a:pPr lvl="0" algn="ctr">
              <a:buClr>
                <a:srgbClr val="385623"/>
              </a:buClr>
              <a:buSzPts val="1200"/>
            </a:pPr>
            <a:r>
              <a:rPr lang="fr-FR" sz="1200" dirty="0">
                <a:latin typeface="Marianne" panose="02000000000000000000" pitchFamily="50" charset="0"/>
                <a:ea typeface="Verdana"/>
                <a:cs typeface="Verdana"/>
                <a:sym typeface="Verdana"/>
              </a:rPr>
              <a:t>A écouter </a:t>
            </a:r>
            <a:r>
              <a:rPr lang="fr-FR" sz="1200" dirty="0">
                <a:solidFill>
                  <a:srgbClr val="0070C0"/>
                </a:solidFill>
                <a:latin typeface="Marianne" panose="02000000000000000000" pitchFamily="50" charset="0"/>
                <a:ea typeface="Verdana"/>
                <a:cs typeface="Verdana"/>
                <a:sym typeface="Verdana"/>
                <a:hlinkClick r:id="rId15">
                  <a:extLst>
                    <a:ext uri="{A12FA001-AC4F-418D-AE19-62706E023703}">
                      <ahyp:hlinkClr xmlns:ahyp="http://schemas.microsoft.com/office/drawing/2018/hyperlinkcolor" xmlns="" val="tx"/>
                    </a:ext>
                  </a:extLst>
                </a:hlinkClick>
              </a:rPr>
              <a:t>ici</a:t>
            </a:r>
            <a:endParaRPr sz="1200" dirty="0">
              <a:solidFill>
                <a:srgbClr val="0070C0"/>
              </a:solidFill>
              <a:latin typeface="Marianne" panose="02000000000000000000" pitchFamily="50" charset="0"/>
              <a:ea typeface="Verdana"/>
              <a:cs typeface="Verdana"/>
              <a:sym typeface="Verdana"/>
            </a:endParaRPr>
          </a:p>
        </p:txBody>
      </p:sp>
    </p:spTree>
    <p:extLst>
      <p:ext uri="{BB962C8B-B14F-4D97-AF65-F5344CB8AC3E}">
        <p14:creationId xmlns:p14="http://schemas.microsoft.com/office/powerpoint/2010/main" val="63658928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11"/>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t="21512" r="357" b="40016"/>
          <a:stretch/>
        </p:blipFill>
        <p:spPr>
          <a:xfrm>
            <a:off x="-1" y="0"/>
            <a:ext cx="12401551" cy="7200900"/>
          </a:xfrm>
          <a:custGeom>
            <a:avLst/>
            <a:gdLst>
              <a:gd name="connsiteX0" fmla="*/ 0 w 6222786"/>
              <a:gd name="connsiteY0" fmla="*/ 0 h 6532880"/>
              <a:gd name="connsiteX1" fmla="*/ 6222786 w 6222786"/>
              <a:gd name="connsiteY1" fmla="*/ 0 h 6532880"/>
              <a:gd name="connsiteX2" fmla="*/ 6222786 w 6222786"/>
              <a:gd name="connsiteY2" fmla="*/ 6532880 h 6532880"/>
              <a:gd name="connsiteX3" fmla="*/ 0 w 6222786"/>
              <a:gd name="connsiteY3" fmla="*/ 6532880 h 6532880"/>
            </a:gdLst>
            <a:ahLst/>
            <a:cxnLst>
              <a:cxn ang="0">
                <a:pos x="connsiteX0" y="connsiteY0"/>
              </a:cxn>
              <a:cxn ang="0">
                <a:pos x="connsiteX1" y="connsiteY1"/>
              </a:cxn>
              <a:cxn ang="0">
                <a:pos x="connsiteX2" y="connsiteY2"/>
              </a:cxn>
              <a:cxn ang="0">
                <a:pos x="connsiteX3" y="connsiteY3"/>
              </a:cxn>
            </a:cxnLst>
            <a:rect l="l" t="t" r="r" b="b"/>
            <a:pathLst>
              <a:path w="6222786" h="6532880">
                <a:moveTo>
                  <a:pt x="0" y="0"/>
                </a:moveTo>
                <a:lnTo>
                  <a:pt x="6222786" y="0"/>
                </a:lnTo>
                <a:lnTo>
                  <a:pt x="6222786" y="6532880"/>
                </a:lnTo>
                <a:lnTo>
                  <a:pt x="0" y="6532880"/>
                </a:lnTo>
                <a:close/>
              </a:path>
            </a:pathLst>
          </a:custGeom>
        </p:spPr>
      </p:pic>
      <p:sp>
        <p:nvSpPr>
          <p:cNvPr id="6" name="Rectangle 5">
            <a:extLst>
              <a:ext uri="{FF2B5EF4-FFF2-40B4-BE49-F238E27FC236}">
                <a16:creationId xmlns:a16="http://schemas.microsoft.com/office/drawing/2014/main" id="{C7592EE2-2E4F-4AA0-A85A-AD990E5F6535}"/>
              </a:ext>
            </a:extLst>
          </p:cNvPr>
          <p:cNvSpPr/>
          <p:nvPr/>
        </p:nvSpPr>
        <p:spPr>
          <a:xfrm rot="5400000">
            <a:off x="2600324" y="-2600325"/>
            <a:ext cx="7200900" cy="12401550"/>
          </a:xfrm>
          <a:prstGeom prst="rect">
            <a:avLst/>
          </a:prstGeom>
          <a:solidFill>
            <a:srgbClr val="002625">
              <a:alpha val="4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Ellipse 7"/>
          <p:cNvSpPr/>
          <p:nvPr/>
        </p:nvSpPr>
        <p:spPr>
          <a:xfrm>
            <a:off x="489724" y="5028945"/>
            <a:ext cx="1789135" cy="17285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TextBox 2">
            <a:extLst>
              <a:ext uri="{FF2B5EF4-FFF2-40B4-BE49-F238E27FC236}">
                <a16:creationId xmlns:a16="http://schemas.microsoft.com/office/drawing/2014/main" id="{577BAE87-B660-48AF-8F31-9A6D37FCE507}"/>
              </a:ext>
            </a:extLst>
          </p:cNvPr>
          <p:cNvSpPr txBox="1"/>
          <p:nvPr/>
        </p:nvSpPr>
        <p:spPr>
          <a:xfrm>
            <a:off x="1085912" y="2892564"/>
            <a:ext cx="11421515" cy="707886"/>
          </a:xfrm>
          <a:prstGeom prst="rect">
            <a:avLst/>
          </a:prstGeom>
          <a:noFill/>
        </p:spPr>
        <p:txBody>
          <a:bodyPr wrap="square" rtlCol="0" anchor="ctr">
            <a:spAutoFit/>
          </a:bodyPr>
          <a:lstStyle/>
          <a:p>
            <a:r>
              <a:rPr lang="fr-FR" sz="4000" b="1" dirty="0" smtClean="0">
                <a:solidFill>
                  <a:schemeClr val="bg1"/>
                </a:solidFill>
                <a:effectLst>
                  <a:outerShdw blurRad="38100" dist="38100" dir="2700000" algn="tl">
                    <a:srgbClr val="000000">
                      <a:alpha val="43137"/>
                    </a:srgbClr>
                  </a:outerShdw>
                </a:effectLst>
                <a:latin typeface="Marianne ExtraBold" panose="02000000000000000000" pitchFamily="50" charset="0"/>
                <a:cs typeface="Poppins" panose="00000500000000000000" pitchFamily="50" charset="0"/>
              </a:rPr>
              <a:t>VI.</a:t>
            </a:r>
            <a:r>
              <a:rPr lang="fr-FR" sz="4000" b="1" dirty="0">
                <a:solidFill>
                  <a:schemeClr val="bg1"/>
                </a:solidFill>
                <a:effectLst>
                  <a:outerShdw blurRad="38100" dist="38100" dir="2700000" algn="tl">
                    <a:srgbClr val="000000">
                      <a:alpha val="43137"/>
                    </a:srgbClr>
                  </a:outerShdw>
                </a:effectLst>
                <a:latin typeface="Marianne ExtraBold" panose="02000000000000000000" pitchFamily="50" charset="0"/>
                <a:cs typeface="Poppins" panose="00000500000000000000" pitchFamily="50" charset="0"/>
              </a:rPr>
              <a:t> </a:t>
            </a:r>
            <a:r>
              <a:rPr lang="fr-FR" sz="4000" b="1" dirty="0" smtClean="0">
                <a:solidFill>
                  <a:schemeClr val="bg1"/>
                </a:solidFill>
                <a:effectLst>
                  <a:outerShdw blurRad="38100" dist="38100" dir="2700000" algn="tl">
                    <a:srgbClr val="000000">
                      <a:alpha val="43137"/>
                    </a:srgbClr>
                  </a:outerShdw>
                </a:effectLst>
                <a:latin typeface="Marianne ExtraBold" panose="02000000000000000000" pitchFamily="50" charset="0"/>
                <a:cs typeface="Poppins" panose="00000500000000000000" pitchFamily="50" charset="0"/>
              </a:rPr>
              <a:t>Les </a:t>
            </a:r>
            <a:r>
              <a:rPr lang="fr-FR" sz="4000" b="1" dirty="0">
                <a:solidFill>
                  <a:schemeClr val="bg1"/>
                </a:solidFill>
                <a:effectLst>
                  <a:outerShdw blurRad="38100" dist="38100" dir="2700000" algn="tl">
                    <a:srgbClr val="000000">
                      <a:alpha val="43137"/>
                    </a:srgbClr>
                  </a:outerShdw>
                </a:effectLst>
                <a:latin typeface="Marianne ExtraBold" panose="02000000000000000000" pitchFamily="50" charset="0"/>
                <a:cs typeface="Poppins" panose="00000500000000000000" pitchFamily="50" charset="0"/>
              </a:rPr>
              <a:t>réserves dans l’armée de </a:t>
            </a:r>
            <a:r>
              <a:rPr lang="fr-FR" sz="4000" b="1" dirty="0" smtClean="0">
                <a:solidFill>
                  <a:schemeClr val="bg1"/>
                </a:solidFill>
                <a:effectLst>
                  <a:outerShdw blurRad="38100" dist="38100" dir="2700000" algn="tl">
                    <a:srgbClr val="000000">
                      <a:alpha val="43137"/>
                    </a:srgbClr>
                  </a:outerShdw>
                </a:effectLst>
                <a:latin typeface="Marianne ExtraBold" panose="02000000000000000000" pitchFamily="50" charset="0"/>
                <a:cs typeface="Poppins" panose="00000500000000000000" pitchFamily="50" charset="0"/>
              </a:rPr>
              <a:t>Terre</a:t>
            </a:r>
            <a:endParaRPr lang="fr-FR" sz="4000" b="1" dirty="0">
              <a:solidFill>
                <a:schemeClr val="bg1"/>
              </a:solidFill>
              <a:effectLst>
                <a:outerShdw blurRad="38100" dist="38100" dir="2700000" algn="tl">
                  <a:srgbClr val="000000">
                    <a:alpha val="43137"/>
                  </a:srgbClr>
                </a:outerShdw>
              </a:effectLst>
              <a:latin typeface="Marianne ExtraBold" panose="02000000000000000000" pitchFamily="50" charset="0"/>
              <a:cs typeface="Poppins" panose="00000500000000000000" pitchFamily="50" charset="0"/>
            </a:endParaRPr>
          </a:p>
        </p:txBody>
      </p:sp>
      <p:pic>
        <p:nvPicPr>
          <p:cNvPr id="2" name="Imag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1650" y="4436622"/>
            <a:ext cx="2093414" cy="2421378"/>
          </a:xfrm>
          <a:prstGeom prst="rect">
            <a:avLst/>
          </a:prstGeom>
        </p:spPr>
      </p:pic>
      <p:pic>
        <p:nvPicPr>
          <p:cNvPr id="3" name="Google Shape;17;p27" descr="Réserve citoyenne">
            <a:extLst>
              <a:ext uri="{FF2B5EF4-FFF2-40B4-BE49-F238E27FC236}">
                <a16:creationId xmlns:a16="http://schemas.microsoft.com/office/drawing/2014/main" id="{FEC0DB49-6B5C-62BA-C7BD-5216F4DE3C61}"/>
              </a:ext>
            </a:extLst>
          </p:cNvPr>
          <p:cNvPicPr preferRelativeResize="0"/>
          <p:nvPr/>
        </p:nvPicPr>
        <p:blipFill rotWithShape="1">
          <a:blip r:embed="rId6">
            <a:alphaModFix/>
          </a:blip>
          <a:srcRect/>
          <a:stretch/>
        </p:blipFill>
        <p:spPr>
          <a:xfrm>
            <a:off x="11437201" y="6013294"/>
            <a:ext cx="636428" cy="844706"/>
          </a:xfrm>
          <a:prstGeom prst="rect">
            <a:avLst/>
          </a:prstGeom>
          <a:noFill/>
          <a:ln>
            <a:noFill/>
          </a:ln>
        </p:spPr>
      </p:pic>
    </p:spTree>
    <p:extLst>
      <p:ext uri="{BB962C8B-B14F-4D97-AF65-F5344CB8AC3E}">
        <p14:creationId xmlns:p14="http://schemas.microsoft.com/office/powerpoint/2010/main" val="277174153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5"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97119" y="5417328"/>
            <a:ext cx="2397118" cy="1511902"/>
          </a:xfrm>
          <a:prstGeom prst="rect">
            <a:avLst/>
          </a:prstGeom>
        </p:spPr>
      </p:pic>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417328"/>
            <a:ext cx="2397119" cy="1504647"/>
          </a:xfrm>
          <a:prstGeom prst="rect">
            <a:avLst/>
          </a:prstGeom>
        </p:spPr>
      </p:pic>
      <p:pic>
        <p:nvPicPr>
          <p:cNvPr id="7" name="Image 6"/>
          <p:cNvPicPr>
            <a:picLocks noChangeAspect="1"/>
          </p:cNvPicPr>
          <p:nvPr/>
        </p:nvPicPr>
        <p:blipFill rotWithShape="1">
          <a:blip r:embed="rId6" cstate="print">
            <a:extLst>
              <a:ext uri="{28A0092B-C50C-407E-A947-70E740481C1C}">
                <a14:useLocalDpi xmlns:a14="http://schemas.microsoft.com/office/drawing/2010/main" val="0"/>
              </a:ext>
            </a:extLst>
          </a:blip>
          <a:srcRect r="10248"/>
          <a:stretch/>
        </p:blipFill>
        <p:spPr>
          <a:xfrm>
            <a:off x="4783461" y="5417328"/>
            <a:ext cx="2384254" cy="1507638"/>
          </a:xfrm>
          <a:prstGeom prst="rect">
            <a:avLst/>
          </a:prstGeom>
        </p:spPr>
      </p:pic>
      <p:pic>
        <p:nvPicPr>
          <p:cNvPr id="8" name="Image 7"/>
          <p:cNvPicPr>
            <a:picLocks noChangeAspect="1"/>
          </p:cNvPicPr>
          <p:nvPr/>
        </p:nvPicPr>
        <p:blipFill rotWithShape="1">
          <a:blip r:embed="rId7" cstate="print">
            <a:extLst>
              <a:ext uri="{28A0092B-C50C-407E-A947-70E740481C1C}">
                <a14:useLocalDpi xmlns:a14="http://schemas.microsoft.com/office/drawing/2010/main" val="0"/>
              </a:ext>
            </a:extLst>
          </a:blip>
          <a:srcRect l="17898"/>
          <a:stretch/>
        </p:blipFill>
        <p:spPr>
          <a:xfrm>
            <a:off x="7167715" y="5417328"/>
            <a:ext cx="2406594" cy="1537918"/>
          </a:xfrm>
          <a:prstGeom prst="rect">
            <a:avLst/>
          </a:prstGeom>
        </p:spPr>
      </p:pic>
      <p:sp>
        <p:nvSpPr>
          <p:cNvPr id="17" name="Espace réservé du contenu 2"/>
          <p:cNvSpPr txBox="1">
            <a:spLocks/>
          </p:cNvSpPr>
          <p:nvPr/>
        </p:nvSpPr>
        <p:spPr>
          <a:xfrm>
            <a:off x="6598331" y="6649444"/>
            <a:ext cx="6435423" cy="261898"/>
          </a:xfrm>
          <a:prstGeom prst="rect">
            <a:avLst/>
          </a:prstGeom>
        </p:spPr>
        <p:txBody>
          <a:bodyPr vert="horz" lIns="91440" tIns="45720" rIns="91440" bIns="4572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buFont typeface="Arial" panose="020B0604020202020204" pitchFamily="34" charset="0"/>
              <a:buNone/>
            </a:pPr>
            <a:r>
              <a:rPr lang="fr-FR" sz="900" dirty="0">
                <a:solidFill>
                  <a:schemeClr val="bg1"/>
                </a:solidFill>
                <a:latin typeface="Marianne" panose="02000000000000000000" pitchFamily="50" charset="0"/>
                <a:ea typeface="+mj-ea"/>
                <a:cs typeface="+mj-cs"/>
              </a:rPr>
              <a:t>© AFP.</a:t>
            </a:r>
          </a:p>
        </p:txBody>
      </p:sp>
      <p:sp>
        <p:nvSpPr>
          <p:cNvPr id="19" name="Espace réservé du contenu 2"/>
          <p:cNvSpPr txBox="1">
            <a:spLocks/>
          </p:cNvSpPr>
          <p:nvPr/>
        </p:nvSpPr>
        <p:spPr>
          <a:xfrm>
            <a:off x="8982585" y="6649443"/>
            <a:ext cx="6435423" cy="261898"/>
          </a:xfrm>
          <a:prstGeom prst="rect">
            <a:avLst/>
          </a:prstGeom>
        </p:spPr>
        <p:txBody>
          <a:bodyPr vert="horz" lIns="91440" tIns="45720" rIns="91440" bIns="4572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buFont typeface="Arial" panose="020B0604020202020204" pitchFamily="34" charset="0"/>
              <a:buNone/>
            </a:pPr>
            <a:r>
              <a:rPr lang="fr-FR" sz="900" dirty="0">
                <a:solidFill>
                  <a:schemeClr val="bg1"/>
                </a:solidFill>
                <a:latin typeface="Marianne" panose="02000000000000000000" pitchFamily="50" charset="0"/>
                <a:ea typeface="+mj-ea"/>
                <a:cs typeface="+mj-cs"/>
              </a:rPr>
              <a:t>© AFP.</a:t>
            </a:r>
          </a:p>
        </p:txBody>
      </p:sp>
      <p:pic>
        <p:nvPicPr>
          <p:cNvPr id="14" name="Image 13"/>
          <p:cNvPicPr>
            <a:picLocks noChangeAspect="1"/>
          </p:cNvPicPr>
          <p:nvPr/>
        </p:nvPicPr>
        <p:blipFill rotWithShape="1">
          <a:blip r:embed="rId8">
            <a:extLst>
              <a:ext uri="{28A0092B-C50C-407E-A947-70E740481C1C}">
                <a14:useLocalDpi xmlns:a14="http://schemas.microsoft.com/office/drawing/2010/main" val="0"/>
              </a:ext>
            </a:extLst>
          </a:blip>
          <a:srcRect l="61227"/>
          <a:stretch/>
        </p:blipFill>
        <p:spPr>
          <a:xfrm>
            <a:off x="9551969" y="5417327"/>
            <a:ext cx="2668484" cy="1537919"/>
          </a:xfrm>
          <a:prstGeom prst="rect">
            <a:avLst/>
          </a:prstGeom>
        </p:spPr>
      </p:pic>
      <p:sp>
        <p:nvSpPr>
          <p:cNvPr id="9" name="Rectangle 8">
            <a:extLst>
              <a:ext uri="{FF2B5EF4-FFF2-40B4-BE49-F238E27FC236}">
                <a16:creationId xmlns:a16="http://schemas.microsoft.com/office/drawing/2014/main" id="{C7592EE2-2E4F-4AA0-A85A-AD990E5F6535}"/>
              </a:ext>
            </a:extLst>
          </p:cNvPr>
          <p:cNvSpPr/>
          <p:nvPr/>
        </p:nvSpPr>
        <p:spPr>
          <a:xfrm rot="5400000" flipH="1">
            <a:off x="5354273" y="63051"/>
            <a:ext cx="1511905" cy="12220453"/>
          </a:xfrm>
          <a:prstGeom prst="rect">
            <a:avLst/>
          </a:prstGeom>
          <a:solidFill>
            <a:srgbClr val="002625">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ZoneTexte 9">
            <a:extLst>
              <a:ext uri="{FF2B5EF4-FFF2-40B4-BE49-F238E27FC236}">
                <a16:creationId xmlns:a16="http://schemas.microsoft.com/office/drawing/2014/main" id="{BB6A2D65-4CC9-76BA-FF8F-F0230DB11996}"/>
              </a:ext>
            </a:extLst>
          </p:cNvPr>
          <p:cNvSpPr txBox="1"/>
          <p:nvPr/>
        </p:nvSpPr>
        <p:spPr>
          <a:xfrm>
            <a:off x="651511" y="1193811"/>
            <a:ext cx="8470232" cy="2814617"/>
          </a:xfrm>
          <a:prstGeom prst="rect">
            <a:avLst/>
          </a:prstGeom>
          <a:noFill/>
        </p:spPr>
        <p:txBody>
          <a:bodyPr wrap="square" rtlCol="0">
            <a:spAutoFit/>
          </a:bodyPr>
          <a:lstStyle/>
          <a:p>
            <a:pPr marL="342900" marR="0" lvl="0" indent="-342900" algn="l" rtl="0">
              <a:lnSpc>
                <a:spcPct val="150000"/>
              </a:lnSpc>
              <a:spcBef>
                <a:spcPts val="0"/>
              </a:spcBef>
              <a:spcAft>
                <a:spcPts val="0"/>
              </a:spcAft>
              <a:buSzPct val="100000"/>
              <a:buFont typeface="Verdana"/>
              <a:buAutoNum type="arabicPeriod"/>
            </a:pPr>
            <a:r>
              <a:rPr lang="fr-FR" sz="2000" dirty="0">
                <a:latin typeface="Marianne" panose="02000000000000000000" pitchFamily="50" charset="0"/>
                <a:ea typeface="+mj-ea"/>
                <a:cs typeface="+mj-cs"/>
                <a:sym typeface="Verdana"/>
              </a:rPr>
              <a:t>Vidéos introductives</a:t>
            </a:r>
          </a:p>
          <a:p>
            <a:pPr marL="342900" marR="0" lvl="0" indent="-342900" algn="l" rtl="0">
              <a:lnSpc>
                <a:spcPct val="150000"/>
              </a:lnSpc>
              <a:spcBef>
                <a:spcPts val="0"/>
              </a:spcBef>
              <a:spcAft>
                <a:spcPts val="0"/>
              </a:spcAft>
              <a:buSzPct val="100000"/>
              <a:buFont typeface="Verdana"/>
              <a:buAutoNum type="arabicPeriod"/>
            </a:pPr>
            <a:r>
              <a:rPr lang="fr-FR" sz="2000" dirty="0">
                <a:latin typeface="Marianne" panose="02000000000000000000" pitchFamily="50" charset="0"/>
                <a:ea typeface="+mj-ea"/>
                <a:cs typeface="+mj-cs"/>
                <a:sym typeface="Verdana"/>
              </a:rPr>
              <a:t>Nouvelle ambition de la LPM 2024-2030</a:t>
            </a:r>
          </a:p>
          <a:p>
            <a:pPr marL="342900" marR="0" lvl="0" indent="-342900" algn="l" rtl="0">
              <a:lnSpc>
                <a:spcPct val="150000"/>
              </a:lnSpc>
              <a:spcBef>
                <a:spcPts val="0"/>
              </a:spcBef>
              <a:spcAft>
                <a:spcPts val="0"/>
              </a:spcAft>
              <a:buSzPct val="100000"/>
              <a:buFont typeface="Verdana"/>
              <a:buAutoNum type="arabicPeriod"/>
            </a:pPr>
            <a:r>
              <a:rPr lang="fr-FR" sz="2000" dirty="0">
                <a:latin typeface="Marianne" panose="02000000000000000000" pitchFamily="50" charset="0"/>
                <a:ea typeface="+mj-ea"/>
                <a:cs typeface="+mj-cs"/>
                <a:sym typeface="Verdana"/>
              </a:rPr>
              <a:t>Réserve opérationnelle et réserve citoyenne</a:t>
            </a:r>
          </a:p>
          <a:p>
            <a:pPr marL="342900" marR="0" lvl="0" indent="-342900" algn="l" rtl="0">
              <a:lnSpc>
                <a:spcPct val="150000"/>
              </a:lnSpc>
              <a:spcBef>
                <a:spcPts val="0"/>
              </a:spcBef>
              <a:spcAft>
                <a:spcPts val="0"/>
              </a:spcAft>
              <a:buSzPct val="100000"/>
              <a:buFont typeface="Verdana"/>
              <a:buAutoNum type="arabicPeriod"/>
            </a:pPr>
            <a:r>
              <a:rPr lang="fr-FR" sz="2000" dirty="0">
                <a:latin typeface="Marianne" panose="02000000000000000000" pitchFamily="50" charset="0"/>
                <a:ea typeface="+mj-ea"/>
                <a:cs typeface="+mj-cs"/>
                <a:sym typeface="Verdana"/>
              </a:rPr>
              <a:t>Focus réserve citoyenne</a:t>
            </a:r>
          </a:p>
          <a:p>
            <a:pPr marL="342900" marR="0" lvl="0" indent="-342900" algn="l" rtl="0">
              <a:lnSpc>
                <a:spcPct val="150000"/>
              </a:lnSpc>
              <a:spcBef>
                <a:spcPts val="0"/>
              </a:spcBef>
              <a:spcAft>
                <a:spcPts val="0"/>
              </a:spcAft>
              <a:buSzPct val="100000"/>
              <a:buFont typeface="Verdana"/>
              <a:buAutoNum type="arabicPeriod"/>
            </a:pPr>
            <a:r>
              <a:rPr lang="fr-FR" sz="2000" dirty="0">
                <a:latin typeface="Marianne" panose="02000000000000000000" pitchFamily="50" charset="0"/>
                <a:ea typeface="+mj-ea"/>
                <a:cs typeface="+mj-cs"/>
                <a:sym typeface="Verdana"/>
              </a:rPr>
              <a:t>En conclusion</a:t>
            </a:r>
          </a:p>
          <a:p>
            <a:pPr marL="342900" marR="0" lvl="0" indent="-342900" algn="l" rtl="0">
              <a:lnSpc>
                <a:spcPct val="150000"/>
              </a:lnSpc>
              <a:spcBef>
                <a:spcPts val="0"/>
              </a:spcBef>
              <a:spcAft>
                <a:spcPts val="0"/>
              </a:spcAft>
              <a:buSzPct val="100000"/>
              <a:buFont typeface="Verdana"/>
              <a:buAutoNum type="arabicPeriod"/>
            </a:pPr>
            <a:r>
              <a:rPr lang="fr-FR" sz="2000" dirty="0">
                <a:latin typeface="Marianne" panose="02000000000000000000" pitchFamily="50" charset="0"/>
                <a:ea typeface="+mj-ea"/>
                <a:cs typeface="+mj-cs"/>
                <a:sym typeface="Verdana"/>
              </a:rPr>
              <a:t>Pour approfondir</a:t>
            </a:r>
          </a:p>
        </p:txBody>
      </p:sp>
      <p:sp>
        <p:nvSpPr>
          <p:cNvPr id="20" name="Titre 1"/>
          <p:cNvSpPr txBox="1">
            <a:spLocks/>
          </p:cNvSpPr>
          <p:nvPr/>
        </p:nvSpPr>
        <p:spPr>
          <a:xfrm>
            <a:off x="851428" y="250765"/>
            <a:ext cx="7382146"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smtClean="0">
                <a:effectLst>
                  <a:outerShdw blurRad="38100" dist="38100" dir="2700000" algn="tl">
                    <a:srgbClr val="000000">
                      <a:alpha val="43137"/>
                    </a:srgbClr>
                  </a:outerShdw>
                </a:effectLst>
                <a:latin typeface="Marianne" panose="02000000000000000000" pitchFamily="50" charset="0"/>
              </a:rPr>
              <a:t>SOMMAIRE</a:t>
            </a:r>
            <a:endParaRPr lang="fr-FR" sz="2800" b="1" dirty="0">
              <a:effectLst>
                <a:outerShdw blurRad="38100" dist="38100" dir="2700000" algn="tl">
                  <a:srgbClr val="000000">
                    <a:alpha val="43137"/>
                  </a:srgbClr>
                </a:outerShdw>
              </a:effectLst>
              <a:latin typeface="Marianne" panose="02000000000000000000" pitchFamily="50" charset="0"/>
            </a:endParaRPr>
          </a:p>
        </p:txBody>
      </p:sp>
    </p:spTree>
    <p:extLst>
      <p:ext uri="{BB962C8B-B14F-4D97-AF65-F5344CB8AC3E}">
        <p14:creationId xmlns:p14="http://schemas.microsoft.com/office/powerpoint/2010/main" val="6560258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3" name="Titre 1"/>
          <p:cNvSpPr txBox="1">
            <a:spLocks/>
          </p:cNvSpPr>
          <p:nvPr/>
        </p:nvSpPr>
        <p:spPr>
          <a:xfrm>
            <a:off x="863966" y="211696"/>
            <a:ext cx="5894617"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1. Vidéos introductives </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oogle Shape;103;p2">
            <a:extLst>
              <a:ext uri="{FF2B5EF4-FFF2-40B4-BE49-F238E27FC236}">
                <a16:creationId xmlns:a16="http://schemas.microsoft.com/office/drawing/2014/main" id="{04AC00D7-62CE-A945-BFA4-98DCE24BA73E}"/>
              </a:ext>
            </a:extLst>
          </p:cNvPr>
          <p:cNvPicPr preferRelativeResize="0"/>
          <p:nvPr/>
        </p:nvPicPr>
        <p:blipFill rotWithShape="1">
          <a:blip r:embed="rId4">
            <a:alphaModFix/>
          </a:blip>
          <a:srcRect l="1191" t="6418" r="25649" b="12160"/>
          <a:stretch/>
        </p:blipFill>
        <p:spPr>
          <a:xfrm>
            <a:off x="716813" y="2294313"/>
            <a:ext cx="4747420" cy="3522418"/>
          </a:xfrm>
          <a:prstGeom prst="rect">
            <a:avLst/>
          </a:prstGeom>
          <a:noFill/>
          <a:ln>
            <a:noFill/>
          </a:ln>
        </p:spPr>
      </p:pic>
      <p:pic>
        <p:nvPicPr>
          <p:cNvPr id="5" name="Google Shape;104;p2">
            <a:extLst>
              <a:ext uri="{FF2B5EF4-FFF2-40B4-BE49-F238E27FC236}">
                <a16:creationId xmlns:a16="http://schemas.microsoft.com/office/drawing/2014/main" id="{B6D48BAA-046B-219E-7430-D6BDB8AE77AE}"/>
              </a:ext>
            </a:extLst>
          </p:cNvPr>
          <p:cNvPicPr preferRelativeResize="0"/>
          <p:nvPr/>
        </p:nvPicPr>
        <p:blipFill rotWithShape="1">
          <a:blip r:embed="rId5">
            <a:alphaModFix/>
          </a:blip>
          <a:srcRect l="1192" t="6416" r="25972" b="9252"/>
          <a:stretch/>
        </p:blipFill>
        <p:spPr>
          <a:xfrm>
            <a:off x="6344441" y="2309062"/>
            <a:ext cx="4544292" cy="3507669"/>
          </a:xfrm>
          <a:prstGeom prst="rect">
            <a:avLst/>
          </a:prstGeom>
          <a:noFill/>
          <a:ln>
            <a:noFill/>
          </a:ln>
        </p:spPr>
      </p:pic>
      <p:sp>
        <p:nvSpPr>
          <p:cNvPr id="14" name="Rectangle 13">
            <a:extLst>
              <a:ext uri="{FF2B5EF4-FFF2-40B4-BE49-F238E27FC236}">
                <a16:creationId xmlns:a16="http://schemas.microsoft.com/office/drawing/2014/main" id="{9EECFCD0-20C5-ADEE-AD01-AFEA1EBE8417}"/>
              </a:ext>
            </a:extLst>
          </p:cNvPr>
          <p:cNvSpPr/>
          <p:nvPr/>
        </p:nvSpPr>
        <p:spPr>
          <a:xfrm rot="5400000">
            <a:off x="714584" y="1071636"/>
            <a:ext cx="4950902" cy="5184917"/>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Google Shape;106;p2">
            <a:extLst>
              <a:ext uri="{FF2B5EF4-FFF2-40B4-BE49-F238E27FC236}">
                <a16:creationId xmlns:a16="http://schemas.microsoft.com/office/drawing/2014/main" id="{8196BA88-0F87-B6AA-C107-A86D6C06D7F6}"/>
              </a:ext>
            </a:extLst>
          </p:cNvPr>
          <p:cNvSpPr txBox="1"/>
          <p:nvPr/>
        </p:nvSpPr>
        <p:spPr>
          <a:xfrm>
            <a:off x="1283267" y="1399835"/>
            <a:ext cx="3532573" cy="594628"/>
          </a:xfrm>
          <a:prstGeom prst="rect">
            <a:avLst/>
          </a:prstGeom>
          <a:noFill/>
          <a:ln>
            <a:noFill/>
          </a:ln>
        </p:spPr>
        <p:txBody>
          <a:bodyPr spcFirstLastPara="1" wrap="square" lIns="64350" tIns="16325" rIns="64350" bIns="16325" anchor="ctr" anchorCtr="0">
            <a:noAutofit/>
          </a:bodyPr>
          <a:lstStyle/>
          <a:p>
            <a:pPr marL="0" marR="0" lvl="0" indent="0" algn="ctr" rtl="0">
              <a:lnSpc>
                <a:spcPct val="100000"/>
              </a:lnSpc>
              <a:spcBef>
                <a:spcPts val="0"/>
              </a:spcBef>
              <a:spcAft>
                <a:spcPts val="0"/>
              </a:spcAft>
              <a:buClr>
                <a:srgbClr val="385623"/>
              </a:buClr>
              <a:buSzPts val="1400"/>
              <a:buFont typeface="Verdana"/>
              <a:buNone/>
            </a:pPr>
            <a:r>
              <a:rPr lang="fr-FR" sz="1200" dirty="0">
                <a:latin typeface="Marianne" panose="02000000000000000000"/>
                <a:ea typeface="Verdana"/>
                <a:cs typeface="Verdana"/>
                <a:sym typeface="Verdana"/>
              </a:rPr>
              <a:t>Sur la réserve opérationnelle, </a:t>
            </a:r>
            <a:endParaRPr sz="1200" dirty="0">
              <a:latin typeface="Marianne" panose="02000000000000000000"/>
            </a:endParaRPr>
          </a:p>
          <a:p>
            <a:pPr marL="0" marR="0" lvl="0" indent="0" algn="ctr" rtl="0">
              <a:lnSpc>
                <a:spcPct val="100000"/>
              </a:lnSpc>
              <a:spcBef>
                <a:spcPts val="358"/>
              </a:spcBef>
              <a:spcAft>
                <a:spcPts val="0"/>
              </a:spcAft>
              <a:buClr>
                <a:srgbClr val="385623"/>
              </a:buClr>
              <a:buSzPts val="1400"/>
              <a:buFont typeface="Verdana"/>
              <a:buNone/>
            </a:pPr>
            <a:r>
              <a:rPr lang="fr-FR" sz="1200" dirty="0">
                <a:latin typeface="Marianne" panose="02000000000000000000"/>
                <a:ea typeface="Verdana"/>
                <a:cs typeface="Verdana"/>
                <a:sym typeface="Verdana"/>
              </a:rPr>
              <a:t>à regarder </a:t>
            </a:r>
            <a:r>
              <a:rPr lang="fr-FR" sz="1200" b="0" i="0" u="sng" strike="noStrike" cap="none" dirty="0">
                <a:solidFill>
                  <a:srgbClr val="0070C0"/>
                </a:solidFill>
                <a:latin typeface="Marianne" panose="02000000000000000000"/>
                <a:ea typeface="Verdana"/>
                <a:cs typeface="Verdana"/>
                <a:sym typeface="Verdana"/>
                <a:hlinkClick r:id="rId6">
                  <a:extLst>
                    <a:ext uri="{A12FA001-AC4F-418D-AE19-62706E023703}">
                      <ahyp:hlinkClr xmlns="" xmlns:ahyp="http://schemas.microsoft.com/office/drawing/2018/hyperlinkcolor" val="tx"/>
                    </a:ext>
                  </a:extLst>
                </a:hlinkClick>
              </a:rPr>
              <a:t>ici</a:t>
            </a:r>
            <a:r>
              <a:rPr lang="fr-FR" sz="1200" b="0" i="0" u="sng" strike="noStrike" cap="none" dirty="0">
                <a:latin typeface="Marianne" panose="02000000000000000000"/>
                <a:ea typeface="Verdana"/>
                <a:cs typeface="Verdana"/>
                <a:sym typeface="Verdana"/>
                <a:hlinkClick r:id="rId7">
                  <a:extLst>
                    <a:ext uri="{A12FA001-AC4F-418D-AE19-62706E023703}">
                      <ahyp:hlinkClr xmlns="" xmlns:ahyp="http://schemas.microsoft.com/office/drawing/2018/hyperlinkcolor" val="tx"/>
                    </a:ext>
                  </a:extLst>
                </a:hlinkClick>
              </a:rPr>
              <a:t> </a:t>
            </a:r>
            <a:endParaRPr sz="1200" b="0" i="0" u="none" strike="noStrike" cap="none" dirty="0">
              <a:latin typeface="Marianne" panose="02000000000000000000"/>
              <a:ea typeface="Verdana"/>
              <a:cs typeface="Verdana"/>
              <a:sym typeface="Verdana"/>
            </a:endParaRPr>
          </a:p>
        </p:txBody>
      </p:sp>
      <p:sp>
        <p:nvSpPr>
          <p:cNvPr id="22" name="Rectangle 21">
            <a:extLst>
              <a:ext uri="{FF2B5EF4-FFF2-40B4-BE49-F238E27FC236}">
                <a16:creationId xmlns:a16="http://schemas.microsoft.com/office/drawing/2014/main" id="{B271F7A1-C360-22A4-8CDF-57A7F254B323}"/>
              </a:ext>
            </a:extLst>
          </p:cNvPr>
          <p:cNvSpPr/>
          <p:nvPr/>
        </p:nvSpPr>
        <p:spPr>
          <a:xfrm rot="5400000">
            <a:off x="6204300" y="1071635"/>
            <a:ext cx="4950902" cy="5184917"/>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Google Shape;105;p2">
            <a:extLst>
              <a:ext uri="{FF2B5EF4-FFF2-40B4-BE49-F238E27FC236}">
                <a16:creationId xmlns:a16="http://schemas.microsoft.com/office/drawing/2014/main" id="{3FBEA31D-2D80-F184-661B-F342598D18D8}"/>
              </a:ext>
            </a:extLst>
          </p:cNvPr>
          <p:cNvSpPr txBox="1"/>
          <p:nvPr/>
        </p:nvSpPr>
        <p:spPr>
          <a:xfrm>
            <a:off x="6758583" y="1416461"/>
            <a:ext cx="3532573" cy="594628"/>
          </a:xfrm>
          <a:prstGeom prst="rect">
            <a:avLst/>
          </a:prstGeom>
          <a:noFill/>
          <a:ln>
            <a:noFill/>
          </a:ln>
        </p:spPr>
        <p:txBody>
          <a:bodyPr spcFirstLastPara="1" wrap="square" lIns="64350" tIns="16325" rIns="64350" bIns="16325" anchor="ctr" anchorCtr="0">
            <a:noAutofit/>
          </a:bodyPr>
          <a:lstStyle/>
          <a:p>
            <a:pPr marL="0" marR="0" lvl="0" indent="0" algn="ctr" rtl="0">
              <a:lnSpc>
                <a:spcPct val="100000"/>
              </a:lnSpc>
              <a:spcBef>
                <a:spcPts val="0"/>
              </a:spcBef>
              <a:spcAft>
                <a:spcPts val="0"/>
              </a:spcAft>
              <a:buClr>
                <a:srgbClr val="385623"/>
              </a:buClr>
              <a:buSzPts val="1400"/>
              <a:buFont typeface="Verdana"/>
              <a:buNone/>
            </a:pPr>
            <a:r>
              <a:rPr lang="fr-FR" sz="1200" dirty="0">
                <a:latin typeface="Marianne" panose="02000000000000000000"/>
                <a:ea typeface="Verdana"/>
                <a:cs typeface="Verdana"/>
                <a:sym typeface="Verdana"/>
              </a:rPr>
              <a:t>Sur la réserve citoyenne, </a:t>
            </a:r>
            <a:endParaRPr sz="1200" dirty="0">
              <a:latin typeface="Marianne" panose="02000000000000000000"/>
            </a:endParaRPr>
          </a:p>
          <a:p>
            <a:pPr marL="0" marR="0" lvl="0" indent="0" algn="ctr" rtl="0">
              <a:lnSpc>
                <a:spcPct val="100000"/>
              </a:lnSpc>
              <a:spcBef>
                <a:spcPts val="358"/>
              </a:spcBef>
              <a:spcAft>
                <a:spcPts val="0"/>
              </a:spcAft>
              <a:buClr>
                <a:srgbClr val="385623"/>
              </a:buClr>
              <a:buSzPts val="1400"/>
              <a:buFont typeface="Verdana"/>
              <a:buNone/>
            </a:pPr>
            <a:r>
              <a:rPr lang="fr-FR" sz="1200" dirty="0">
                <a:latin typeface="Marianne" panose="02000000000000000000"/>
                <a:ea typeface="Verdana"/>
                <a:cs typeface="Verdana"/>
                <a:sym typeface="Verdana"/>
              </a:rPr>
              <a:t>à regarder </a:t>
            </a:r>
            <a:r>
              <a:rPr lang="fr-FR" sz="1200" b="0" i="0" u="sng" strike="noStrike" cap="none" dirty="0">
                <a:solidFill>
                  <a:srgbClr val="0070C0"/>
                </a:solidFill>
                <a:latin typeface="Marianne" panose="02000000000000000000"/>
                <a:ea typeface="Verdana"/>
                <a:cs typeface="Verdana"/>
                <a:sym typeface="Verdana"/>
                <a:hlinkClick r:id="rId8">
                  <a:extLst>
                    <a:ext uri="{A12FA001-AC4F-418D-AE19-62706E023703}">
                      <ahyp:hlinkClr xmlns="" xmlns:ahyp="http://schemas.microsoft.com/office/drawing/2018/hyperlinkcolor" val="tx"/>
                    </a:ext>
                  </a:extLst>
                </a:hlinkClick>
              </a:rPr>
              <a:t>ici</a:t>
            </a:r>
            <a:r>
              <a:rPr lang="fr-FR" sz="1200" b="0" i="0" u="sng" strike="noStrike" cap="none" dirty="0">
                <a:latin typeface="Marianne" panose="02000000000000000000"/>
                <a:ea typeface="Verdana"/>
                <a:cs typeface="Verdana"/>
                <a:sym typeface="Verdana"/>
                <a:hlinkClick r:id="rId7">
                  <a:extLst>
                    <a:ext uri="{A12FA001-AC4F-418D-AE19-62706E023703}">
                      <ahyp:hlinkClr xmlns="" xmlns:ahyp="http://schemas.microsoft.com/office/drawing/2018/hyperlinkcolor" val="tx"/>
                    </a:ext>
                  </a:extLst>
                </a:hlinkClick>
              </a:rPr>
              <a:t> </a:t>
            </a:r>
            <a:endParaRPr sz="1200" b="0" i="0" u="none" strike="noStrike" cap="none" dirty="0">
              <a:latin typeface="Marianne" panose="02000000000000000000"/>
              <a:ea typeface="Verdana"/>
              <a:cs typeface="Verdana"/>
              <a:sym typeface="Verdana"/>
            </a:endParaRPr>
          </a:p>
        </p:txBody>
      </p:sp>
    </p:spTree>
    <p:extLst>
      <p:ext uri="{BB962C8B-B14F-4D97-AF65-F5344CB8AC3E}">
        <p14:creationId xmlns:p14="http://schemas.microsoft.com/office/powerpoint/2010/main" val="155417526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3" name="Titre 1"/>
          <p:cNvSpPr txBox="1">
            <a:spLocks/>
          </p:cNvSpPr>
          <p:nvPr/>
        </p:nvSpPr>
        <p:spPr>
          <a:xfrm>
            <a:off x="851428" y="234131"/>
            <a:ext cx="10086158"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2. Nouvelle ambition de la LPM </a:t>
            </a:r>
            <a:r>
              <a:rPr lang="fr-FR" sz="2800" b="1" dirty="0" smtClean="0">
                <a:effectLst>
                  <a:outerShdw blurRad="38100" dist="38100" dir="2700000" algn="tl">
                    <a:srgbClr val="000000">
                      <a:alpha val="43137"/>
                    </a:srgbClr>
                  </a:outerShdw>
                </a:effectLst>
                <a:latin typeface="Marianne" panose="02000000000000000000" pitchFamily="50" charset="0"/>
              </a:rPr>
              <a:t>2024-2030 (1/2)</a:t>
            </a:r>
            <a:endParaRPr lang="fr-FR" sz="2800" b="1" dirty="0">
              <a:effectLst>
                <a:outerShdw blurRad="38100" dist="38100" dir="2700000" algn="tl">
                  <a:srgbClr val="000000">
                    <a:alpha val="43137"/>
                  </a:srgbClr>
                </a:outerShdw>
              </a:effectLst>
              <a:latin typeface="Marianne" panose="02000000000000000000" pitchFamily="50" charset="0"/>
            </a:endParaRP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e 3">
            <a:extLst>
              <a:ext uri="{FF2B5EF4-FFF2-40B4-BE49-F238E27FC236}">
                <a16:creationId xmlns:a16="http://schemas.microsoft.com/office/drawing/2014/main" id="{3A3C42E8-5E6A-92FB-D8E1-A264B921DFBB}"/>
              </a:ext>
            </a:extLst>
          </p:cNvPr>
          <p:cNvGrpSpPr/>
          <p:nvPr/>
        </p:nvGrpSpPr>
        <p:grpSpPr>
          <a:xfrm>
            <a:off x="8099690" y="2555229"/>
            <a:ext cx="3849242" cy="1432574"/>
            <a:chOff x="-58973" y="2582977"/>
            <a:chExt cx="11468430" cy="615874"/>
          </a:xfrm>
        </p:grpSpPr>
        <p:sp>
          <p:nvSpPr>
            <p:cNvPr id="5" name="Rectangle 4">
              <a:extLst>
                <a:ext uri="{FF2B5EF4-FFF2-40B4-BE49-F238E27FC236}">
                  <a16:creationId xmlns:a16="http://schemas.microsoft.com/office/drawing/2014/main" id="{2136C1E6-9CE6-7950-27B0-C80F6EE7E37C}"/>
                </a:ext>
              </a:extLst>
            </p:cNvPr>
            <p:cNvSpPr/>
            <p:nvPr/>
          </p:nvSpPr>
          <p:spPr>
            <a:xfrm rot="5400000">
              <a:off x="5367305" y="-2843301"/>
              <a:ext cx="615874" cy="11468430"/>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2A45622A-934E-123C-6B24-ACAD222B6A6E}"/>
                </a:ext>
              </a:extLst>
            </p:cNvPr>
            <p:cNvSpPr/>
            <p:nvPr/>
          </p:nvSpPr>
          <p:spPr>
            <a:xfrm>
              <a:off x="472010" y="2666100"/>
              <a:ext cx="10937447" cy="394642"/>
            </a:xfrm>
            <a:prstGeom prst="rect">
              <a:avLst/>
            </a:prstGeom>
          </p:spPr>
          <p:txBody>
            <a:bodyPr wrap="square">
              <a:spAutoFit/>
            </a:bodyPr>
            <a:lstStyle/>
            <a:p>
              <a:pPr marL="342900" indent="-342900">
                <a:buFont typeface="Wingdings" panose="05000000000000000000" pitchFamily="2" charset="2"/>
                <a:buChar char="è"/>
              </a:pPr>
              <a:r>
                <a:rPr lang="fr-FR" sz="1200" dirty="0">
                  <a:solidFill>
                    <a:schemeClr val="bg1"/>
                  </a:solidFill>
                  <a:latin typeface="Marianne" panose="02000000000000000000" pitchFamily="50" charset="0"/>
                </a:rPr>
                <a:t>Repenser le modèle d’armée uniquement professionnelle</a:t>
              </a:r>
            </a:p>
            <a:p>
              <a:pPr marL="342900" indent="-342900">
                <a:buFont typeface="Wingdings" panose="05000000000000000000" pitchFamily="2" charset="2"/>
                <a:buChar char="è"/>
              </a:pPr>
              <a:endParaRPr lang="fr-FR" sz="1200" dirty="0">
                <a:solidFill>
                  <a:schemeClr val="bg1"/>
                </a:solidFill>
                <a:latin typeface="Marianne" panose="02000000000000000000" pitchFamily="50" charset="0"/>
              </a:endParaRPr>
            </a:p>
            <a:p>
              <a:pPr marL="342900" indent="-342900">
                <a:buFont typeface="Wingdings" panose="05000000000000000000" pitchFamily="2" charset="2"/>
                <a:buChar char="è"/>
              </a:pPr>
              <a:r>
                <a:rPr lang="fr-FR" sz="1200" dirty="0">
                  <a:solidFill>
                    <a:schemeClr val="bg1"/>
                  </a:solidFill>
                  <a:latin typeface="Marianne" panose="02000000000000000000" pitchFamily="50" charset="0"/>
                </a:rPr>
                <a:t>Un objectif : le </a:t>
              </a:r>
              <a:r>
                <a:rPr lang="fr-FR" sz="1200" b="1" dirty="0">
                  <a:solidFill>
                    <a:schemeClr val="bg1"/>
                  </a:solidFill>
                  <a:latin typeface="Marianne" panose="02000000000000000000" pitchFamily="50" charset="0"/>
                </a:rPr>
                <a:t>doublement</a:t>
              </a:r>
              <a:r>
                <a:rPr lang="fr-FR" sz="1200" dirty="0">
                  <a:solidFill>
                    <a:schemeClr val="bg1"/>
                  </a:solidFill>
                  <a:latin typeface="Marianne" panose="02000000000000000000" pitchFamily="50" charset="0"/>
                </a:rPr>
                <a:t> des réserves en 2030.</a:t>
              </a:r>
            </a:p>
          </p:txBody>
        </p:sp>
      </p:grpSp>
      <p:pic>
        <p:nvPicPr>
          <p:cNvPr id="10" name="Espace réservé du contenu 3">
            <a:extLst>
              <a:ext uri="{FF2B5EF4-FFF2-40B4-BE49-F238E27FC236}">
                <a16:creationId xmlns:a16="http://schemas.microsoft.com/office/drawing/2014/main" id="{96E29515-380D-F9D9-A44E-4718334546D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0658" y="1019571"/>
            <a:ext cx="7335964" cy="5161106"/>
          </a:xfrm>
          <a:prstGeom prst="rect">
            <a:avLst/>
          </a:prstGeom>
          <a:effectLst>
            <a:outerShdw blurRad="457200" dist="38100" dir="2700000" algn="tl" rotWithShape="0">
              <a:prstClr val="black">
                <a:alpha val="40000"/>
              </a:prstClr>
            </a:outerShdw>
            <a:softEdge rad="0"/>
          </a:effectLst>
        </p:spPr>
      </p:pic>
      <p:sp>
        <p:nvSpPr>
          <p:cNvPr id="11" name="Google Shape;153;p8">
            <a:extLst>
              <a:ext uri="{FF2B5EF4-FFF2-40B4-BE49-F238E27FC236}">
                <a16:creationId xmlns:a16="http://schemas.microsoft.com/office/drawing/2014/main" id="{00322615-20B3-354C-0AE3-DB945994390D}"/>
              </a:ext>
            </a:extLst>
          </p:cNvPr>
          <p:cNvSpPr txBox="1"/>
          <p:nvPr/>
        </p:nvSpPr>
        <p:spPr>
          <a:xfrm>
            <a:off x="10113420" y="6543032"/>
            <a:ext cx="2540925" cy="2154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Calibri"/>
              <a:buNone/>
            </a:pPr>
            <a:r>
              <a:rPr lang="fr-FR" sz="800" dirty="0" smtClean="0">
                <a:latin typeface="Calibri"/>
                <a:ea typeface="Calibri"/>
                <a:cs typeface="Calibri"/>
                <a:sym typeface="Calibri"/>
              </a:rPr>
              <a:t>Source </a:t>
            </a:r>
            <a:r>
              <a:rPr lang="fr-FR" sz="800" dirty="0">
                <a:latin typeface="Calibri"/>
                <a:ea typeface="Calibri"/>
                <a:cs typeface="Calibri"/>
                <a:sym typeface="Calibri"/>
              </a:rPr>
              <a:t>: présentation </a:t>
            </a:r>
            <a:r>
              <a:rPr lang="fr-FR" sz="800" dirty="0" smtClean="0">
                <a:latin typeface="Calibri"/>
                <a:ea typeface="Calibri"/>
                <a:cs typeface="Calibri"/>
                <a:sym typeface="Calibri"/>
              </a:rPr>
              <a:t>transformation </a:t>
            </a:r>
            <a:r>
              <a:rPr lang="fr-FR" sz="800" dirty="0" err="1">
                <a:latin typeface="Calibri"/>
                <a:ea typeface="Calibri"/>
                <a:cs typeface="Calibri"/>
                <a:sym typeface="Calibri"/>
              </a:rPr>
              <a:t>adT</a:t>
            </a:r>
            <a:endParaRPr sz="1400" dirty="0"/>
          </a:p>
        </p:txBody>
      </p:sp>
    </p:spTree>
    <p:extLst>
      <p:ext uri="{BB962C8B-B14F-4D97-AF65-F5344CB8AC3E}">
        <p14:creationId xmlns:p14="http://schemas.microsoft.com/office/powerpoint/2010/main" val="221174443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50067"/>
            <a:ext cx="6858000" cy="12192000"/>
          </a:xfrm>
          <a:prstGeom prst="rect">
            <a:avLst/>
          </a:prstGeom>
          <a:noFill/>
        </p:spPr>
      </p:pic>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136C1E6-9CE6-7950-27B0-C80F6EE7E37C}"/>
              </a:ext>
            </a:extLst>
          </p:cNvPr>
          <p:cNvSpPr/>
          <p:nvPr/>
        </p:nvSpPr>
        <p:spPr>
          <a:xfrm rot="5400000">
            <a:off x="3822948" y="-2107419"/>
            <a:ext cx="4269010" cy="10890787"/>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A45622A-934E-123C-6B24-ACAD222B6A6E}"/>
              </a:ext>
            </a:extLst>
          </p:cNvPr>
          <p:cNvSpPr/>
          <p:nvPr/>
        </p:nvSpPr>
        <p:spPr>
          <a:xfrm>
            <a:off x="609598" y="1553107"/>
            <a:ext cx="10695711" cy="3231654"/>
          </a:xfrm>
          <a:prstGeom prst="rect">
            <a:avLst/>
          </a:prstGeom>
        </p:spPr>
        <p:txBody>
          <a:bodyPr wrap="square">
            <a:spAutoFit/>
          </a:bodyPr>
          <a:lstStyle/>
          <a:p>
            <a:r>
              <a:rPr lang="fr-FR" sz="1200" dirty="0" smtClean="0">
                <a:solidFill>
                  <a:schemeClr val="bg1"/>
                </a:solidFill>
                <a:latin typeface="Marianne" panose="02000000000000000000" pitchFamily="50" charset="0"/>
              </a:rPr>
              <a:t>Le délégué aux réserves de l’armée de Terre et sous-directeur des études et de la politique (SDEP) de </a:t>
            </a:r>
            <a:r>
              <a:rPr lang="fr-FR" sz="1200" dirty="0">
                <a:solidFill>
                  <a:schemeClr val="bg1"/>
                </a:solidFill>
                <a:latin typeface="Marianne" panose="02000000000000000000" pitchFamily="50" charset="0"/>
              </a:rPr>
              <a:t>la DRHAT, </a:t>
            </a:r>
            <a:endParaRPr lang="fr-FR" sz="1200" dirty="0" smtClean="0">
              <a:solidFill>
                <a:schemeClr val="bg1"/>
              </a:solidFill>
              <a:latin typeface="Marianne" panose="02000000000000000000" pitchFamily="50" charset="0"/>
            </a:endParaRPr>
          </a:p>
          <a:p>
            <a:r>
              <a:rPr lang="fr-FR" sz="1200" b="1" dirty="0" smtClean="0">
                <a:solidFill>
                  <a:schemeClr val="bg1"/>
                </a:solidFill>
                <a:latin typeface="Marianne" panose="02000000000000000000" pitchFamily="50" charset="0"/>
              </a:rPr>
              <a:t>le </a:t>
            </a:r>
            <a:r>
              <a:rPr lang="fr-FR" sz="1200" b="1" dirty="0">
                <a:solidFill>
                  <a:schemeClr val="bg1"/>
                </a:solidFill>
                <a:latin typeface="Marianne" panose="02000000000000000000" pitchFamily="50" charset="0"/>
              </a:rPr>
              <a:t>général de brigade Jean-Jacques </a:t>
            </a:r>
            <a:r>
              <a:rPr lang="fr-FR" sz="1200" b="1" dirty="0" err="1">
                <a:solidFill>
                  <a:schemeClr val="bg1"/>
                </a:solidFill>
                <a:latin typeface="Marianne" panose="02000000000000000000" pitchFamily="50" charset="0"/>
              </a:rPr>
              <a:t>Fatinet</a:t>
            </a:r>
            <a:r>
              <a:rPr lang="fr-FR" sz="1200" dirty="0">
                <a:solidFill>
                  <a:schemeClr val="bg1"/>
                </a:solidFill>
                <a:latin typeface="Marianne" panose="02000000000000000000" pitchFamily="50" charset="0"/>
              </a:rPr>
              <a:t>, </a:t>
            </a:r>
            <a:r>
              <a:rPr lang="fr-FR" sz="1200" dirty="0" smtClean="0">
                <a:solidFill>
                  <a:schemeClr val="bg1"/>
                </a:solidFill>
                <a:latin typeface="Marianne" panose="02000000000000000000" pitchFamily="50" charset="0"/>
              </a:rPr>
              <a:t>revient sur sa fonction et les enjeux associés à la réserve de l’</a:t>
            </a:r>
            <a:r>
              <a:rPr lang="fr-FR" sz="1200" dirty="0" err="1" smtClean="0">
                <a:solidFill>
                  <a:schemeClr val="bg1"/>
                </a:solidFill>
                <a:latin typeface="Marianne" panose="02000000000000000000" pitchFamily="50" charset="0"/>
              </a:rPr>
              <a:t>adT</a:t>
            </a:r>
            <a:r>
              <a:rPr lang="fr-FR" sz="1200" dirty="0">
                <a:solidFill>
                  <a:schemeClr val="bg1"/>
                </a:solidFill>
                <a:latin typeface="Marianne" panose="02000000000000000000" pitchFamily="50" charset="0"/>
              </a:rPr>
              <a:t> </a:t>
            </a:r>
            <a:r>
              <a:rPr lang="fr-FR" sz="1200" dirty="0" smtClean="0">
                <a:solidFill>
                  <a:schemeClr val="bg1"/>
                </a:solidFill>
                <a:latin typeface="Marianne" panose="02000000000000000000" pitchFamily="50" charset="0"/>
              </a:rPr>
              <a:t>: </a:t>
            </a:r>
          </a:p>
          <a:p>
            <a:endParaRPr lang="fr-FR" sz="1200" dirty="0">
              <a:solidFill>
                <a:schemeClr val="bg1"/>
              </a:solidFill>
              <a:latin typeface="Marianne" panose="02000000000000000000" pitchFamily="50" charset="0"/>
            </a:endParaRPr>
          </a:p>
          <a:p>
            <a:pPr marL="285750" indent="-285750">
              <a:buFont typeface="Arial" panose="020B0604020202020204" pitchFamily="34" charset="0"/>
              <a:buChar char="•"/>
            </a:pPr>
            <a:r>
              <a:rPr lang="fr-FR" sz="1200" dirty="0" smtClean="0">
                <a:solidFill>
                  <a:schemeClr val="bg1"/>
                </a:solidFill>
                <a:latin typeface="Marianne" panose="02000000000000000000" pitchFamily="50" charset="0"/>
              </a:rPr>
              <a:t>Chargé de participer à l’élaboration de la politique des réserves, il conduit les études et assure la cohérence des actions relatives à la réserve; notamment en faisant le lien avec les associations de réservistes. Il contribue à la représentation de l’</a:t>
            </a:r>
            <a:r>
              <a:rPr lang="fr-FR" sz="1200" dirty="0" err="1" smtClean="0">
                <a:solidFill>
                  <a:schemeClr val="bg1"/>
                </a:solidFill>
                <a:latin typeface="Marianne" panose="02000000000000000000" pitchFamily="50" charset="0"/>
              </a:rPr>
              <a:t>adT</a:t>
            </a:r>
            <a:r>
              <a:rPr lang="fr-FR" sz="1200" dirty="0" smtClean="0">
                <a:solidFill>
                  <a:schemeClr val="bg1"/>
                </a:solidFill>
                <a:latin typeface="Marianne" panose="02000000000000000000" pitchFamily="50" charset="0"/>
              </a:rPr>
              <a:t> dans les instances externes et porte les projets d’évolutions intéressant l’</a:t>
            </a:r>
            <a:r>
              <a:rPr lang="fr-FR" sz="1200" dirty="0" err="1" smtClean="0">
                <a:solidFill>
                  <a:schemeClr val="bg1"/>
                </a:solidFill>
                <a:latin typeface="Marianne" panose="02000000000000000000" pitchFamily="50" charset="0"/>
              </a:rPr>
              <a:t>adT</a:t>
            </a:r>
            <a:r>
              <a:rPr lang="fr-FR" sz="1200" dirty="0" smtClean="0">
                <a:solidFill>
                  <a:schemeClr val="bg1"/>
                </a:solidFill>
                <a:latin typeface="Marianne" panose="02000000000000000000" pitchFamily="50" charset="0"/>
              </a:rPr>
              <a:t>.</a:t>
            </a:r>
          </a:p>
          <a:p>
            <a:endParaRPr lang="fr-FR" sz="1200" dirty="0" smtClean="0">
              <a:solidFill>
                <a:schemeClr val="bg1"/>
              </a:solidFill>
              <a:latin typeface="Marianne" panose="02000000000000000000" pitchFamily="50" charset="0"/>
            </a:endParaRPr>
          </a:p>
          <a:p>
            <a:pPr marL="285750" indent="-285750">
              <a:buFont typeface="Arial" panose="020B0604020202020204" pitchFamily="34" charset="0"/>
              <a:buChar char="•"/>
            </a:pPr>
            <a:r>
              <a:rPr lang="fr-FR" sz="1200" dirty="0" smtClean="0">
                <a:solidFill>
                  <a:schemeClr val="bg1"/>
                </a:solidFill>
                <a:latin typeface="Marianne" panose="02000000000000000000" pitchFamily="50" charset="0"/>
              </a:rPr>
              <a:t>Confronté au défi d’un contexte stratégique instable, d’une pluralité de menaces et de la nécessité de renforcer l’esprit de défense au sein du pays, il est impératif de nourrir l’ambition de mieux équilibrer la répartition entre la réserve et l’active pour renforcer la capacité opérationnelle de l’</a:t>
            </a:r>
            <a:r>
              <a:rPr lang="fr-FR" sz="1200" dirty="0" err="1" smtClean="0">
                <a:solidFill>
                  <a:schemeClr val="bg1"/>
                </a:solidFill>
                <a:latin typeface="Marianne" panose="02000000000000000000" pitchFamily="50" charset="0"/>
              </a:rPr>
              <a:t>adT</a:t>
            </a:r>
            <a:r>
              <a:rPr lang="fr-FR" sz="1200" dirty="0" smtClean="0">
                <a:solidFill>
                  <a:schemeClr val="bg1"/>
                </a:solidFill>
                <a:latin typeface="Marianne" panose="02000000000000000000" pitchFamily="50" charset="0"/>
              </a:rPr>
              <a:t>. Le doublement des effectifs de la réserve opérationnelle de 1</a:t>
            </a:r>
            <a:r>
              <a:rPr lang="fr-FR" sz="1200" baseline="30000" dirty="0" smtClean="0">
                <a:solidFill>
                  <a:schemeClr val="bg1"/>
                </a:solidFill>
                <a:latin typeface="Marianne" panose="02000000000000000000" pitchFamily="50" charset="0"/>
              </a:rPr>
              <a:t>er</a:t>
            </a:r>
            <a:r>
              <a:rPr lang="fr-FR" sz="1200" dirty="0" smtClean="0">
                <a:solidFill>
                  <a:schemeClr val="bg1"/>
                </a:solidFill>
                <a:latin typeface="Marianne" panose="02000000000000000000" pitchFamily="50" charset="0"/>
              </a:rPr>
              <a:t> niveau (RO1) en 2030 et la cible d’un réserviste pour deux militaires d’active à l’horizon 2035 sont les deux grands axes développés pour atteindre cet objectif.</a:t>
            </a:r>
          </a:p>
          <a:p>
            <a:pPr marL="285750" indent="-285750">
              <a:buFont typeface="Arial" panose="020B0604020202020204" pitchFamily="34" charset="0"/>
              <a:buChar char="•"/>
            </a:pPr>
            <a:endParaRPr lang="fr-FR" sz="1200" dirty="0">
              <a:solidFill>
                <a:schemeClr val="bg1"/>
              </a:solidFill>
              <a:latin typeface="Marianne" panose="02000000000000000000" pitchFamily="50" charset="0"/>
            </a:endParaRPr>
          </a:p>
          <a:p>
            <a:pPr marL="285750" indent="-285750">
              <a:buFont typeface="Arial" panose="020B0604020202020204" pitchFamily="34" charset="0"/>
              <a:buChar char="•"/>
            </a:pPr>
            <a:r>
              <a:rPr lang="fr-FR" sz="1200" dirty="0" smtClean="0">
                <a:solidFill>
                  <a:schemeClr val="bg1"/>
                </a:solidFill>
                <a:latin typeface="Marianne" panose="02000000000000000000" pitchFamily="50" charset="0"/>
              </a:rPr>
              <a:t>Montée en puissance ambitieuse mais qui sera abordée progressivement avec dans un temps le développement du dispositif existant pour permettre à la réserve d’apporter un concours précieux à l’active. Dans un autre temps, de nouvelles structures et formes d’engagement émergeront et pourraient se concrétiser plus rapidement que prévu grâce aux nouvelles dispositions de la LPM 2024-2030. Certains réservistes pourront servir plus longtemps avec un relèvement de la limite d'âge ou une possibilité d’occuper des emplois de spécialistes pour répondre à des besoins spécifiques de l’</a:t>
            </a:r>
            <a:r>
              <a:rPr lang="fr-FR" sz="1200" dirty="0" err="1" smtClean="0">
                <a:solidFill>
                  <a:schemeClr val="bg1"/>
                </a:solidFill>
                <a:latin typeface="Marianne" panose="02000000000000000000" pitchFamily="50" charset="0"/>
              </a:rPr>
              <a:t>adT</a:t>
            </a:r>
            <a:r>
              <a:rPr lang="fr-FR" sz="1200" dirty="0" smtClean="0">
                <a:solidFill>
                  <a:schemeClr val="bg1"/>
                </a:solidFill>
                <a:latin typeface="Marianne" panose="02000000000000000000" pitchFamily="50" charset="0"/>
              </a:rPr>
              <a:t>.</a:t>
            </a:r>
          </a:p>
        </p:txBody>
      </p:sp>
      <p:pic>
        <p:nvPicPr>
          <p:cNvPr id="3" name="Imag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56197" y="4784761"/>
            <a:ext cx="2240554" cy="1863395"/>
          </a:xfrm>
          <a:prstGeom prst="rect">
            <a:avLst/>
          </a:prstGeom>
        </p:spPr>
      </p:pic>
      <p:sp>
        <p:nvSpPr>
          <p:cNvPr id="8" name="Titre 1"/>
          <p:cNvSpPr txBox="1">
            <a:spLocks/>
          </p:cNvSpPr>
          <p:nvPr/>
        </p:nvSpPr>
        <p:spPr>
          <a:xfrm>
            <a:off x="905217" y="234131"/>
            <a:ext cx="10086158"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2. Nouvelle ambition de la LPM </a:t>
            </a:r>
            <a:r>
              <a:rPr lang="fr-FR" sz="2800" b="1" dirty="0" smtClean="0">
                <a:effectLst>
                  <a:outerShdw blurRad="38100" dist="38100" dir="2700000" algn="tl">
                    <a:srgbClr val="000000">
                      <a:alpha val="43137"/>
                    </a:srgbClr>
                  </a:outerShdw>
                </a:effectLst>
                <a:latin typeface="Marianne" panose="02000000000000000000" pitchFamily="50" charset="0"/>
              </a:rPr>
              <a:t>2024-2030 (2/2)</a:t>
            </a:r>
            <a:endParaRPr lang="fr-FR" sz="2800" b="1" dirty="0">
              <a:effectLst>
                <a:outerShdw blurRad="38100" dist="38100" dir="2700000" algn="tl">
                  <a:srgbClr val="000000">
                    <a:alpha val="43137"/>
                  </a:srgbClr>
                </a:outerShdw>
              </a:effectLst>
              <a:latin typeface="Marianne" panose="02000000000000000000" pitchFamily="50" charset="0"/>
            </a:endParaRPr>
          </a:p>
        </p:txBody>
      </p:sp>
    </p:spTree>
    <p:extLst>
      <p:ext uri="{BB962C8B-B14F-4D97-AF65-F5344CB8AC3E}">
        <p14:creationId xmlns:p14="http://schemas.microsoft.com/office/powerpoint/2010/main" val="101285507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3" name="Titre 1"/>
          <p:cNvSpPr txBox="1">
            <a:spLocks/>
          </p:cNvSpPr>
          <p:nvPr/>
        </p:nvSpPr>
        <p:spPr>
          <a:xfrm>
            <a:off x="851428" y="230827"/>
            <a:ext cx="10086158"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3. Réserve opérationnelle et réserve citoyenne</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Google Shape;122;p4">
            <a:extLst>
              <a:ext uri="{FF2B5EF4-FFF2-40B4-BE49-F238E27FC236}">
                <a16:creationId xmlns:a16="http://schemas.microsoft.com/office/drawing/2014/main" id="{CE5D7D4E-64AF-14A8-E5F7-FAC9D98DE26E}"/>
              </a:ext>
            </a:extLst>
          </p:cNvPr>
          <p:cNvSpPr/>
          <p:nvPr/>
        </p:nvSpPr>
        <p:spPr>
          <a:xfrm>
            <a:off x="2201232" y="1395810"/>
            <a:ext cx="4627080" cy="360156"/>
          </a:xfrm>
          <a:prstGeom prst="rect">
            <a:avLst/>
          </a:prstGeom>
          <a:solidFill>
            <a:srgbClr val="7D9090">
              <a:alpha val="60784"/>
            </a:srgbClr>
          </a:solidFill>
          <a:ln>
            <a:noFill/>
          </a:ln>
        </p:spPr>
        <p:txBody>
          <a:bodyPr spcFirstLastPara="1" wrap="square" lIns="64350" tIns="16325" rIns="64350" bIns="16325" anchor="ctr" anchorCtr="0">
            <a:noAutofit/>
          </a:bodyPr>
          <a:lstStyle/>
          <a:p>
            <a:pPr marL="0" marR="0" lvl="0" indent="0" algn="ctr" rtl="0">
              <a:spcBef>
                <a:spcPts val="0"/>
              </a:spcBef>
              <a:spcAft>
                <a:spcPts val="0"/>
              </a:spcAft>
              <a:buNone/>
            </a:pPr>
            <a:r>
              <a:rPr lang="fr-FR" sz="1200">
                <a:latin typeface="Marianne" panose="02000000000000000000" pitchFamily="50" charset="0"/>
                <a:ea typeface="Verdana"/>
                <a:cs typeface="Verdana"/>
                <a:sym typeface="Verdana"/>
              </a:rPr>
              <a:t>Réserve opérationnelle </a:t>
            </a:r>
            <a:endParaRPr sz="2000">
              <a:latin typeface="Marianne" panose="02000000000000000000" pitchFamily="50" charset="0"/>
            </a:endParaRPr>
          </a:p>
        </p:txBody>
      </p:sp>
      <p:sp>
        <p:nvSpPr>
          <p:cNvPr id="5" name="Google Shape;123;p4">
            <a:extLst>
              <a:ext uri="{FF2B5EF4-FFF2-40B4-BE49-F238E27FC236}">
                <a16:creationId xmlns:a16="http://schemas.microsoft.com/office/drawing/2014/main" id="{1AA634C8-0EC7-33B9-0E5D-855E40AEF870}"/>
              </a:ext>
            </a:extLst>
          </p:cNvPr>
          <p:cNvSpPr/>
          <p:nvPr/>
        </p:nvSpPr>
        <p:spPr>
          <a:xfrm>
            <a:off x="258995" y="2395739"/>
            <a:ext cx="1764900" cy="1116917"/>
          </a:xfrm>
          <a:prstGeom prst="rect">
            <a:avLst/>
          </a:prstGeom>
          <a:solidFill>
            <a:schemeClr val="lt2">
              <a:alpha val="60784"/>
            </a:schemeClr>
          </a:solidFill>
          <a:ln w="19050" cap="flat" cmpd="sng">
            <a:solidFill>
              <a:schemeClr val="tx1"/>
            </a:solidFill>
            <a:prstDash val="solid"/>
            <a:miter lim="800000"/>
            <a:headEnd type="none" w="sm" len="sm"/>
            <a:tailEnd type="none" w="sm" len="sm"/>
          </a:ln>
        </p:spPr>
        <p:txBody>
          <a:bodyPr spcFirstLastPara="1" wrap="square" lIns="64350" tIns="16325" rIns="64350" bIns="16325" anchor="ctr" anchorCtr="0">
            <a:noAutofit/>
          </a:bodyPr>
          <a:lstStyle/>
          <a:p>
            <a:pPr marL="0" marR="0" lvl="0" indent="0" algn="ctr" rtl="0">
              <a:spcBef>
                <a:spcPts val="0"/>
              </a:spcBef>
              <a:spcAft>
                <a:spcPts val="0"/>
              </a:spcAft>
              <a:buNone/>
            </a:pPr>
            <a:r>
              <a:rPr lang="fr-FR" sz="1200">
                <a:latin typeface="Marianne" panose="02000000000000000000" pitchFamily="50" charset="0"/>
                <a:ea typeface="Verdana"/>
                <a:cs typeface="Verdana"/>
                <a:sym typeface="Verdana"/>
              </a:rPr>
              <a:t>Description </a:t>
            </a:r>
            <a:endParaRPr sz="2000">
              <a:latin typeface="Marianne" panose="02000000000000000000" pitchFamily="50" charset="0"/>
            </a:endParaRPr>
          </a:p>
        </p:txBody>
      </p:sp>
      <p:sp>
        <p:nvSpPr>
          <p:cNvPr id="9" name="Google Shape;124;p4">
            <a:extLst>
              <a:ext uri="{FF2B5EF4-FFF2-40B4-BE49-F238E27FC236}">
                <a16:creationId xmlns:a16="http://schemas.microsoft.com/office/drawing/2014/main" id="{8C645922-B1D0-6149-A55B-30D5D95FE316}"/>
              </a:ext>
            </a:extLst>
          </p:cNvPr>
          <p:cNvSpPr/>
          <p:nvPr/>
        </p:nvSpPr>
        <p:spPr>
          <a:xfrm>
            <a:off x="6918535" y="1395809"/>
            <a:ext cx="4416489" cy="808546"/>
          </a:xfrm>
          <a:prstGeom prst="rect">
            <a:avLst/>
          </a:prstGeom>
          <a:solidFill>
            <a:srgbClr val="7D9090">
              <a:alpha val="60784"/>
            </a:srgbClr>
          </a:solidFill>
          <a:ln>
            <a:noFill/>
          </a:ln>
        </p:spPr>
        <p:txBody>
          <a:bodyPr spcFirstLastPara="1" wrap="square" lIns="64350" tIns="16325" rIns="64350" bIns="16325" anchor="ctr" anchorCtr="0">
            <a:noAutofit/>
          </a:bodyPr>
          <a:lstStyle/>
          <a:p>
            <a:pPr marL="0" marR="0" lvl="0" indent="0" algn="ctr" rtl="0">
              <a:spcBef>
                <a:spcPts val="0"/>
              </a:spcBef>
              <a:spcAft>
                <a:spcPts val="0"/>
              </a:spcAft>
              <a:buNone/>
            </a:pPr>
            <a:r>
              <a:rPr lang="fr-FR" sz="1200">
                <a:latin typeface="Marianne" panose="02000000000000000000" pitchFamily="50" charset="0"/>
                <a:ea typeface="Verdana"/>
                <a:cs typeface="Verdana"/>
                <a:sym typeface="Verdana"/>
              </a:rPr>
              <a:t>Réserve citoyenne </a:t>
            </a:r>
            <a:endParaRPr sz="2000">
              <a:latin typeface="Marianne" panose="02000000000000000000" pitchFamily="50" charset="0"/>
            </a:endParaRPr>
          </a:p>
        </p:txBody>
      </p:sp>
      <p:sp>
        <p:nvSpPr>
          <p:cNvPr id="10" name="Google Shape;125;p4">
            <a:extLst>
              <a:ext uri="{FF2B5EF4-FFF2-40B4-BE49-F238E27FC236}">
                <a16:creationId xmlns:a16="http://schemas.microsoft.com/office/drawing/2014/main" id="{8BDF5386-49A4-E56A-A79B-AA8D5C79C64A}"/>
              </a:ext>
            </a:extLst>
          </p:cNvPr>
          <p:cNvSpPr/>
          <p:nvPr/>
        </p:nvSpPr>
        <p:spPr>
          <a:xfrm>
            <a:off x="2201233" y="1844198"/>
            <a:ext cx="2233014" cy="360156"/>
          </a:xfrm>
          <a:prstGeom prst="rect">
            <a:avLst/>
          </a:prstGeom>
          <a:solidFill>
            <a:srgbClr val="7D9090">
              <a:alpha val="60784"/>
            </a:srgbClr>
          </a:solidFill>
          <a:ln>
            <a:noFill/>
          </a:ln>
        </p:spPr>
        <p:txBody>
          <a:bodyPr spcFirstLastPara="1" wrap="square" lIns="64350" tIns="16325" rIns="64350" bIns="16325" anchor="ctr" anchorCtr="0">
            <a:noAutofit/>
          </a:bodyPr>
          <a:lstStyle/>
          <a:p>
            <a:pPr marL="0" marR="0" lvl="0" indent="0" algn="ctr" rtl="0">
              <a:spcBef>
                <a:spcPts val="0"/>
              </a:spcBef>
              <a:spcAft>
                <a:spcPts val="0"/>
              </a:spcAft>
              <a:buNone/>
            </a:pPr>
            <a:r>
              <a:rPr lang="fr-FR" sz="1200">
                <a:latin typeface="Marianne" panose="02000000000000000000" pitchFamily="50" charset="0"/>
                <a:ea typeface="Verdana"/>
                <a:cs typeface="Verdana"/>
                <a:sym typeface="Verdana"/>
              </a:rPr>
              <a:t>Réserve d’engagement – RO1</a:t>
            </a:r>
            <a:endParaRPr sz="2000">
              <a:latin typeface="Marianne" panose="02000000000000000000" pitchFamily="50" charset="0"/>
            </a:endParaRPr>
          </a:p>
        </p:txBody>
      </p:sp>
      <p:sp>
        <p:nvSpPr>
          <p:cNvPr id="11" name="Google Shape;126;p4">
            <a:extLst>
              <a:ext uri="{FF2B5EF4-FFF2-40B4-BE49-F238E27FC236}">
                <a16:creationId xmlns:a16="http://schemas.microsoft.com/office/drawing/2014/main" id="{90189DE6-61B7-DA25-F4F0-F47D90F07F7E}"/>
              </a:ext>
            </a:extLst>
          </p:cNvPr>
          <p:cNvSpPr/>
          <p:nvPr/>
        </p:nvSpPr>
        <p:spPr>
          <a:xfrm>
            <a:off x="4524470" y="1844199"/>
            <a:ext cx="2303842" cy="360156"/>
          </a:xfrm>
          <a:prstGeom prst="rect">
            <a:avLst/>
          </a:prstGeom>
          <a:solidFill>
            <a:srgbClr val="7D9090">
              <a:alpha val="60784"/>
            </a:srgbClr>
          </a:solidFill>
          <a:ln>
            <a:noFill/>
          </a:ln>
        </p:spPr>
        <p:txBody>
          <a:bodyPr spcFirstLastPara="1" wrap="square" lIns="64350" tIns="16325" rIns="64350" bIns="16325" anchor="ctr" anchorCtr="0">
            <a:noAutofit/>
          </a:bodyPr>
          <a:lstStyle/>
          <a:p>
            <a:pPr marL="0" marR="0" lvl="0" indent="0" algn="ctr" rtl="0">
              <a:spcBef>
                <a:spcPts val="0"/>
              </a:spcBef>
              <a:spcAft>
                <a:spcPts val="0"/>
              </a:spcAft>
              <a:buNone/>
            </a:pPr>
            <a:r>
              <a:rPr lang="fr-FR" sz="1200">
                <a:latin typeface="Marianne" panose="02000000000000000000" pitchFamily="50" charset="0"/>
                <a:ea typeface="Verdana"/>
                <a:cs typeface="Verdana"/>
                <a:sym typeface="Verdana"/>
              </a:rPr>
              <a:t>Réserve de disponibilité – RO2</a:t>
            </a:r>
            <a:endParaRPr sz="2000">
              <a:latin typeface="Marianne" panose="02000000000000000000" pitchFamily="50" charset="0"/>
            </a:endParaRPr>
          </a:p>
        </p:txBody>
      </p:sp>
      <p:sp>
        <p:nvSpPr>
          <p:cNvPr id="12" name="Google Shape;127;p4">
            <a:extLst>
              <a:ext uri="{FF2B5EF4-FFF2-40B4-BE49-F238E27FC236}">
                <a16:creationId xmlns:a16="http://schemas.microsoft.com/office/drawing/2014/main" id="{B8D04D61-DF03-0E77-4D38-3CAB72D4369A}"/>
              </a:ext>
            </a:extLst>
          </p:cNvPr>
          <p:cNvSpPr/>
          <p:nvPr/>
        </p:nvSpPr>
        <p:spPr>
          <a:xfrm>
            <a:off x="258995" y="3655423"/>
            <a:ext cx="1764900" cy="455622"/>
          </a:xfrm>
          <a:prstGeom prst="rect">
            <a:avLst/>
          </a:prstGeom>
          <a:solidFill>
            <a:schemeClr val="lt2">
              <a:alpha val="60784"/>
            </a:schemeClr>
          </a:solidFill>
          <a:ln w="19050" cap="flat" cmpd="sng">
            <a:solidFill>
              <a:schemeClr val="tx1"/>
            </a:solidFill>
            <a:prstDash val="solid"/>
            <a:miter lim="800000"/>
            <a:headEnd type="none" w="sm" len="sm"/>
            <a:tailEnd type="none" w="sm" len="sm"/>
          </a:ln>
        </p:spPr>
        <p:txBody>
          <a:bodyPr spcFirstLastPara="1" wrap="square" lIns="64350" tIns="16325" rIns="64350" bIns="16325" anchor="ctr" anchorCtr="0">
            <a:noAutofit/>
          </a:bodyPr>
          <a:lstStyle/>
          <a:p>
            <a:pPr marL="0" marR="0" lvl="0" indent="0" algn="ctr" rtl="0">
              <a:spcBef>
                <a:spcPts val="0"/>
              </a:spcBef>
              <a:spcAft>
                <a:spcPts val="0"/>
              </a:spcAft>
              <a:buNone/>
            </a:pPr>
            <a:r>
              <a:rPr lang="fr-FR" sz="1200">
                <a:latin typeface="Marianne" panose="02000000000000000000" pitchFamily="50" charset="0"/>
                <a:ea typeface="Verdana"/>
                <a:cs typeface="Verdana"/>
                <a:sym typeface="Verdana"/>
              </a:rPr>
              <a:t>Volume </a:t>
            </a:r>
            <a:endParaRPr sz="2000">
              <a:latin typeface="Marianne" panose="02000000000000000000" pitchFamily="50" charset="0"/>
            </a:endParaRPr>
          </a:p>
        </p:txBody>
      </p:sp>
      <p:sp>
        <p:nvSpPr>
          <p:cNvPr id="14" name="Google Shape;128;p4">
            <a:extLst>
              <a:ext uri="{FF2B5EF4-FFF2-40B4-BE49-F238E27FC236}">
                <a16:creationId xmlns:a16="http://schemas.microsoft.com/office/drawing/2014/main" id="{8621E253-49AA-919F-E19C-F2F7FDF3E478}"/>
              </a:ext>
            </a:extLst>
          </p:cNvPr>
          <p:cNvSpPr/>
          <p:nvPr/>
        </p:nvSpPr>
        <p:spPr>
          <a:xfrm>
            <a:off x="258995" y="4246880"/>
            <a:ext cx="1764900" cy="1619727"/>
          </a:xfrm>
          <a:prstGeom prst="rect">
            <a:avLst/>
          </a:prstGeom>
          <a:solidFill>
            <a:schemeClr val="lt2">
              <a:alpha val="60784"/>
            </a:schemeClr>
          </a:solidFill>
          <a:ln w="19050" cap="flat" cmpd="sng">
            <a:solidFill>
              <a:schemeClr val="tx1"/>
            </a:solidFill>
            <a:prstDash val="solid"/>
            <a:miter lim="800000"/>
            <a:headEnd type="none" w="sm" len="sm"/>
            <a:tailEnd type="none" w="sm" len="sm"/>
          </a:ln>
        </p:spPr>
        <p:txBody>
          <a:bodyPr spcFirstLastPara="1" wrap="square" lIns="64350" tIns="16325" rIns="64350" bIns="16325" anchor="ctr" anchorCtr="0">
            <a:noAutofit/>
          </a:bodyPr>
          <a:lstStyle/>
          <a:p>
            <a:pPr marL="0" marR="0" lvl="0" indent="0" algn="ctr" rtl="0">
              <a:spcBef>
                <a:spcPts val="0"/>
              </a:spcBef>
              <a:spcAft>
                <a:spcPts val="0"/>
              </a:spcAft>
              <a:buNone/>
            </a:pPr>
            <a:r>
              <a:rPr lang="fr-FR" sz="1200" dirty="0">
                <a:latin typeface="Marianne" panose="02000000000000000000" pitchFamily="50" charset="0"/>
                <a:ea typeface="Verdana"/>
                <a:cs typeface="Verdana"/>
                <a:sym typeface="Verdana"/>
              </a:rPr>
              <a:t>Mission </a:t>
            </a:r>
            <a:endParaRPr sz="2000" dirty="0">
              <a:latin typeface="Marianne" panose="02000000000000000000" pitchFamily="50" charset="0"/>
            </a:endParaRPr>
          </a:p>
        </p:txBody>
      </p:sp>
      <p:sp>
        <p:nvSpPr>
          <p:cNvPr id="15" name="Google Shape;129;p4">
            <a:extLst>
              <a:ext uri="{FF2B5EF4-FFF2-40B4-BE49-F238E27FC236}">
                <a16:creationId xmlns:a16="http://schemas.microsoft.com/office/drawing/2014/main" id="{796D04B6-41B2-85E1-08FA-86857604DAB2}"/>
              </a:ext>
            </a:extLst>
          </p:cNvPr>
          <p:cNvSpPr/>
          <p:nvPr/>
        </p:nvSpPr>
        <p:spPr>
          <a:xfrm>
            <a:off x="2201232" y="2329736"/>
            <a:ext cx="2233014" cy="1182920"/>
          </a:xfrm>
          <a:prstGeom prst="rect">
            <a:avLst/>
          </a:prstGeom>
          <a:solidFill>
            <a:schemeClr val="lt2">
              <a:alpha val="60784"/>
            </a:schemeClr>
          </a:solidFill>
          <a:ln>
            <a:noFill/>
          </a:ln>
        </p:spPr>
        <p:txBody>
          <a:bodyPr spcFirstLastPara="1" wrap="square" lIns="64350" tIns="16325" rIns="64350" bIns="16325" anchor="t" anchorCtr="0">
            <a:noAutofit/>
          </a:bodyPr>
          <a:lstStyle/>
          <a:p>
            <a:pPr marL="0" marR="0" lvl="0" indent="0" algn="just" rtl="0">
              <a:spcBef>
                <a:spcPts val="0"/>
              </a:spcBef>
              <a:spcAft>
                <a:spcPts val="0"/>
              </a:spcAft>
              <a:buNone/>
            </a:pPr>
            <a:r>
              <a:rPr lang="fr-FR" sz="1200" dirty="0">
                <a:latin typeface="Marianne" panose="02000000000000000000" pitchFamily="50" charset="0"/>
                <a:ea typeface="Verdana"/>
                <a:cs typeface="Verdana"/>
                <a:sym typeface="Verdana"/>
              </a:rPr>
              <a:t>Regroupe les réservistes </a:t>
            </a:r>
            <a:r>
              <a:rPr lang="fr-FR" sz="1200" b="1" dirty="0">
                <a:latin typeface="Marianne" panose="02000000000000000000" pitchFamily="50" charset="0"/>
                <a:ea typeface="Verdana"/>
                <a:cs typeface="Verdana"/>
                <a:sym typeface="Verdana"/>
              </a:rPr>
              <a:t>volontaires</a:t>
            </a:r>
            <a:r>
              <a:rPr lang="fr-FR" sz="1200" dirty="0">
                <a:latin typeface="Marianne" panose="02000000000000000000" pitchFamily="50" charset="0"/>
                <a:ea typeface="Verdana"/>
                <a:cs typeface="Verdana"/>
                <a:sym typeface="Verdana"/>
              </a:rPr>
              <a:t> totalement </a:t>
            </a:r>
            <a:r>
              <a:rPr lang="fr-FR" sz="1200" b="1" dirty="0">
                <a:latin typeface="Marianne" panose="02000000000000000000" pitchFamily="50" charset="0"/>
                <a:ea typeface="Verdana"/>
                <a:cs typeface="Verdana"/>
                <a:sym typeface="Verdana"/>
              </a:rPr>
              <a:t>intégrés</a:t>
            </a:r>
            <a:r>
              <a:rPr lang="fr-FR" sz="1200" dirty="0">
                <a:latin typeface="Marianne" panose="02000000000000000000" pitchFamily="50" charset="0"/>
                <a:ea typeface="Verdana"/>
                <a:cs typeface="Verdana"/>
                <a:sym typeface="Verdana"/>
              </a:rPr>
              <a:t> aux forces d’active pour des missions tant opérationnelles qu’organiques.</a:t>
            </a:r>
            <a:endParaRPr sz="2000" dirty="0">
              <a:latin typeface="Marianne" panose="02000000000000000000" pitchFamily="50" charset="0"/>
            </a:endParaRPr>
          </a:p>
        </p:txBody>
      </p:sp>
      <p:sp>
        <p:nvSpPr>
          <p:cNvPr id="16" name="Google Shape;130;p4">
            <a:extLst>
              <a:ext uri="{FF2B5EF4-FFF2-40B4-BE49-F238E27FC236}">
                <a16:creationId xmlns:a16="http://schemas.microsoft.com/office/drawing/2014/main" id="{407B2BC1-7CCF-6DA5-2707-E4029DA16671}"/>
              </a:ext>
            </a:extLst>
          </p:cNvPr>
          <p:cNvSpPr/>
          <p:nvPr/>
        </p:nvSpPr>
        <p:spPr>
          <a:xfrm>
            <a:off x="4559884" y="2333133"/>
            <a:ext cx="2268428" cy="1182920"/>
          </a:xfrm>
          <a:prstGeom prst="rect">
            <a:avLst/>
          </a:prstGeom>
          <a:solidFill>
            <a:schemeClr val="lt2">
              <a:alpha val="60784"/>
            </a:schemeClr>
          </a:solidFill>
          <a:ln>
            <a:noFill/>
          </a:ln>
        </p:spPr>
        <p:txBody>
          <a:bodyPr spcFirstLastPara="1" wrap="square" lIns="64350" tIns="16325" rIns="64350" bIns="16325" anchor="t" anchorCtr="0">
            <a:noAutofit/>
          </a:bodyPr>
          <a:lstStyle/>
          <a:p>
            <a:pPr marL="0" marR="0" lvl="0" indent="0" algn="just" rtl="0">
              <a:spcBef>
                <a:spcPts val="0"/>
              </a:spcBef>
              <a:spcAft>
                <a:spcPts val="0"/>
              </a:spcAft>
              <a:buNone/>
            </a:pPr>
            <a:r>
              <a:rPr lang="fr-FR" sz="1200" dirty="0">
                <a:latin typeface="Marianne" panose="02000000000000000000" pitchFamily="50" charset="0"/>
                <a:ea typeface="Verdana"/>
                <a:cs typeface="Verdana"/>
                <a:sym typeface="Verdana"/>
              </a:rPr>
              <a:t>Composée des </a:t>
            </a:r>
            <a:r>
              <a:rPr lang="fr-FR" sz="1200" b="1" dirty="0">
                <a:latin typeface="Marianne" panose="02000000000000000000" pitchFamily="50" charset="0"/>
                <a:ea typeface="Verdana"/>
                <a:cs typeface="Verdana"/>
                <a:sym typeface="Verdana"/>
              </a:rPr>
              <a:t>anciens militaires d’active </a:t>
            </a:r>
            <a:r>
              <a:rPr lang="fr-FR" sz="1200" dirty="0">
                <a:latin typeface="Marianne" panose="02000000000000000000" pitchFamily="50" charset="0"/>
                <a:ea typeface="Verdana"/>
                <a:cs typeface="Verdana"/>
                <a:sym typeface="Verdana"/>
              </a:rPr>
              <a:t>qui sont  redevables légalement de 5 années au titre de la disponibilité</a:t>
            </a:r>
            <a:endParaRPr sz="2000" dirty="0">
              <a:latin typeface="Marianne" panose="02000000000000000000" pitchFamily="50" charset="0"/>
            </a:endParaRPr>
          </a:p>
        </p:txBody>
      </p:sp>
      <p:sp>
        <p:nvSpPr>
          <p:cNvPr id="17" name="Google Shape;131;p4">
            <a:extLst>
              <a:ext uri="{FF2B5EF4-FFF2-40B4-BE49-F238E27FC236}">
                <a16:creationId xmlns:a16="http://schemas.microsoft.com/office/drawing/2014/main" id="{D673EDFB-A45F-980B-BFD2-846E32B60A52}"/>
              </a:ext>
            </a:extLst>
          </p:cNvPr>
          <p:cNvSpPr/>
          <p:nvPr/>
        </p:nvSpPr>
        <p:spPr>
          <a:xfrm>
            <a:off x="6918535" y="2333892"/>
            <a:ext cx="4416488" cy="1182920"/>
          </a:xfrm>
          <a:prstGeom prst="rect">
            <a:avLst/>
          </a:prstGeom>
          <a:solidFill>
            <a:schemeClr val="lt2">
              <a:alpha val="60784"/>
            </a:schemeClr>
          </a:solidFill>
          <a:ln>
            <a:noFill/>
          </a:ln>
        </p:spPr>
        <p:txBody>
          <a:bodyPr spcFirstLastPara="1" wrap="square" lIns="64350" tIns="16325" rIns="64350" bIns="16325" anchor="t" anchorCtr="0">
            <a:noAutofit/>
          </a:bodyPr>
          <a:lstStyle/>
          <a:p>
            <a:pPr marL="0" marR="0" lvl="0" indent="0" algn="just" rtl="0">
              <a:spcBef>
                <a:spcPts val="0"/>
              </a:spcBef>
              <a:spcAft>
                <a:spcPts val="0"/>
              </a:spcAft>
              <a:buNone/>
            </a:pPr>
            <a:r>
              <a:rPr lang="fr-FR" sz="1200">
                <a:latin typeface="Marianne" panose="02000000000000000000" pitchFamily="50" charset="0"/>
                <a:ea typeface="Verdana"/>
                <a:cs typeface="Verdana"/>
                <a:sym typeface="Verdana"/>
              </a:rPr>
              <a:t>Composée de </a:t>
            </a:r>
            <a:r>
              <a:rPr lang="fr-FR" sz="1200" b="1">
                <a:latin typeface="Marianne" panose="02000000000000000000" pitchFamily="50" charset="0"/>
                <a:ea typeface="Verdana"/>
                <a:cs typeface="Verdana"/>
                <a:sym typeface="Verdana"/>
              </a:rPr>
              <a:t>volontaires</a:t>
            </a:r>
            <a:r>
              <a:rPr lang="fr-FR" sz="1200">
                <a:latin typeface="Marianne" panose="02000000000000000000" pitchFamily="50" charset="0"/>
                <a:ea typeface="Verdana"/>
                <a:cs typeface="Verdana"/>
                <a:sym typeface="Verdana"/>
              </a:rPr>
              <a:t> agréés par l’autorité militaire en raison de leurs compétences, de leur expérience ou de leur intérêt pour les questions relevant de la défense nationale. Elle inscrit son action sous le statut de </a:t>
            </a:r>
            <a:r>
              <a:rPr lang="fr-FR" sz="1200" b="1">
                <a:latin typeface="Marianne" panose="02000000000000000000" pitchFamily="50" charset="0"/>
                <a:ea typeface="Verdana"/>
                <a:cs typeface="Verdana"/>
                <a:sym typeface="Verdana"/>
              </a:rPr>
              <a:t>bénévole</a:t>
            </a:r>
            <a:r>
              <a:rPr lang="fr-FR" sz="1200">
                <a:latin typeface="Marianne" panose="02000000000000000000" pitchFamily="50" charset="0"/>
                <a:ea typeface="Verdana"/>
                <a:cs typeface="Verdana"/>
                <a:sym typeface="Verdana"/>
              </a:rPr>
              <a:t> (non rémunéré) de service public. </a:t>
            </a:r>
            <a:endParaRPr sz="2000">
              <a:latin typeface="Marianne" panose="02000000000000000000" pitchFamily="50" charset="0"/>
            </a:endParaRPr>
          </a:p>
        </p:txBody>
      </p:sp>
      <p:sp>
        <p:nvSpPr>
          <p:cNvPr id="18" name="Google Shape;132;p4">
            <a:extLst>
              <a:ext uri="{FF2B5EF4-FFF2-40B4-BE49-F238E27FC236}">
                <a16:creationId xmlns:a16="http://schemas.microsoft.com/office/drawing/2014/main" id="{61952C9E-A688-3E50-C232-41017BF1C8A4}"/>
              </a:ext>
            </a:extLst>
          </p:cNvPr>
          <p:cNvSpPr/>
          <p:nvPr/>
        </p:nvSpPr>
        <p:spPr>
          <a:xfrm>
            <a:off x="2201232" y="3655421"/>
            <a:ext cx="2233014" cy="455623"/>
          </a:xfrm>
          <a:prstGeom prst="rect">
            <a:avLst/>
          </a:prstGeom>
          <a:solidFill>
            <a:schemeClr val="lt2">
              <a:alpha val="60784"/>
            </a:schemeClr>
          </a:solidFill>
          <a:ln>
            <a:noFill/>
          </a:ln>
        </p:spPr>
        <p:txBody>
          <a:bodyPr spcFirstLastPara="1" wrap="square" lIns="64350" tIns="16325" rIns="64350" bIns="16325" anchor="ctr" anchorCtr="0">
            <a:noAutofit/>
          </a:bodyPr>
          <a:lstStyle/>
          <a:p>
            <a:pPr marL="0" marR="0" lvl="0" indent="0" algn="ctr" rtl="0">
              <a:spcBef>
                <a:spcPts val="0"/>
              </a:spcBef>
              <a:spcAft>
                <a:spcPts val="0"/>
              </a:spcAft>
              <a:buNone/>
            </a:pPr>
            <a:r>
              <a:rPr lang="fr-FR" sz="1200">
                <a:latin typeface="Marianne" panose="02000000000000000000" pitchFamily="50" charset="0"/>
                <a:ea typeface="Verdana"/>
                <a:cs typeface="Verdana"/>
                <a:sym typeface="Verdana"/>
              </a:rPr>
              <a:t>24 000</a:t>
            </a:r>
            <a:endParaRPr sz="2000">
              <a:latin typeface="Marianne" panose="02000000000000000000" pitchFamily="50" charset="0"/>
            </a:endParaRPr>
          </a:p>
        </p:txBody>
      </p:sp>
      <p:sp>
        <p:nvSpPr>
          <p:cNvPr id="19" name="Google Shape;133;p4">
            <a:extLst>
              <a:ext uri="{FF2B5EF4-FFF2-40B4-BE49-F238E27FC236}">
                <a16:creationId xmlns:a16="http://schemas.microsoft.com/office/drawing/2014/main" id="{F7B6990B-CBAE-8531-A444-ED602E2CB890}"/>
              </a:ext>
            </a:extLst>
          </p:cNvPr>
          <p:cNvSpPr/>
          <p:nvPr/>
        </p:nvSpPr>
        <p:spPr>
          <a:xfrm>
            <a:off x="4524470" y="3655420"/>
            <a:ext cx="2303842" cy="455623"/>
          </a:xfrm>
          <a:prstGeom prst="rect">
            <a:avLst/>
          </a:prstGeom>
          <a:solidFill>
            <a:schemeClr val="lt2">
              <a:alpha val="60784"/>
            </a:schemeClr>
          </a:solidFill>
          <a:ln>
            <a:noFill/>
          </a:ln>
        </p:spPr>
        <p:txBody>
          <a:bodyPr spcFirstLastPara="1" wrap="square" lIns="64350" tIns="16325" rIns="64350" bIns="16325" anchor="ctr" anchorCtr="0">
            <a:noAutofit/>
          </a:bodyPr>
          <a:lstStyle/>
          <a:p>
            <a:pPr marL="0" marR="0" lvl="0" indent="0" algn="ctr" rtl="0">
              <a:spcBef>
                <a:spcPts val="0"/>
              </a:spcBef>
              <a:spcAft>
                <a:spcPts val="0"/>
              </a:spcAft>
              <a:buNone/>
            </a:pPr>
            <a:r>
              <a:rPr lang="fr-FR" sz="1200">
                <a:latin typeface="Marianne" panose="02000000000000000000" pitchFamily="50" charset="0"/>
                <a:ea typeface="Verdana"/>
                <a:cs typeface="Verdana"/>
                <a:sym typeface="Verdana"/>
              </a:rPr>
              <a:t>45 000</a:t>
            </a:r>
            <a:endParaRPr sz="2000">
              <a:latin typeface="Marianne" panose="02000000000000000000" pitchFamily="50" charset="0"/>
            </a:endParaRPr>
          </a:p>
        </p:txBody>
      </p:sp>
      <p:sp>
        <p:nvSpPr>
          <p:cNvPr id="20" name="Google Shape;134;p4">
            <a:extLst>
              <a:ext uri="{FF2B5EF4-FFF2-40B4-BE49-F238E27FC236}">
                <a16:creationId xmlns:a16="http://schemas.microsoft.com/office/drawing/2014/main" id="{ABE422F8-0635-1802-CBEF-CB7EB80E5364}"/>
              </a:ext>
            </a:extLst>
          </p:cNvPr>
          <p:cNvSpPr/>
          <p:nvPr/>
        </p:nvSpPr>
        <p:spPr>
          <a:xfrm>
            <a:off x="6918534" y="3646349"/>
            <a:ext cx="4416487" cy="455623"/>
          </a:xfrm>
          <a:prstGeom prst="rect">
            <a:avLst/>
          </a:prstGeom>
          <a:solidFill>
            <a:schemeClr val="lt2">
              <a:alpha val="60784"/>
            </a:schemeClr>
          </a:solidFill>
          <a:ln>
            <a:noFill/>
          </a:ln>
        </p:spPr>
        <p:txBody>
          <a:bodyPr spcFirstLastPara="1" wrap="square" lIns="64350" tIns="16325" rIns="64350" bIns="16325" anchor="ctr" anchorCtr="0">
            <a:noAutofit/>
          </a:bodyPr>
          <a:lstStyle/>
          <a:p>
            <a:pPr marL="0" marR="0" lvl="0" indent="0" algn="ctr" rtl="0">
              <a:spcBef>
                <a:spcPts val="0"/>
              </a:spcBef>
              <a:spcAft>
                <a:spcPts val="0"/>
              </a:spcAft>
              <a:buNone/>
            </a:pPr>
            <a:r>
              <a:rPr lang="fr-FR" sz="1200" dirty="0">
                <a:latin typeface="Marianne" panose="02000000000000000000" pitchFamily="50" charset="0"/>
                <a:ea typeface="Verdana"/>
                <a:cs typeface="Verdana"/>
                <a:sym typeface="Verdana"/>
              </a:rPr>
              <a:t>2 </a:t>
            </a:r>
            <a:r>
              <a:rPr lang="fr-FR" sz="1200" dirty="0" smtClean="0">
                <a:latin typeface="Marianne" panose="02000000000000000000" pitchFamily="50" charset="0"/>
                <a:ea typeface="Verdana"/>
                <a:cs typeface="Verdana"/>
                <a:sym typeface="Verdana"/>
              </a:rPr>
              <a:t>400</a:t>
            </a:r>
            <a:endParaRPr sz="2000" dirty="0">
              <a:latin typeface="Marianne" panose="02000000000000000000" pitchFamily="50" charset="0"/>
            </a:endParaRPr>
          </a:p>
        </p:txBody>
      </p:sp>
      <p:sp>
        <p:nvSpPr>
          <p:cNvPr id="22" name="Google Shape;135;p4">
            <a:extLst>
              <a:ext uri="{FF2B5EF4-FFF2-40B4-BE49-F238E27FC236}">
                <a16:creationId xmlns:a16="http://schemas.microsoft.com/office/drawing/2014/main" id="{3C8BA933-43E5-96D9-0434-283A1BB76994}"/>
              </a:ext>
            </a:extLst>
          </p:cNvPr>
          <p:cNvSpPr/>
          <p:nvPr/>
        </p:nvSpPr>
        <p:spPr>
          <a:xfrm>
            <a:off x="2201232" y="4253808"/>
            <a:ext cx="2233014" cy="1721690"/>
          </a:xfrm>
          <a:prstGeom prst="rect">
            <a:avLst/>
          </a:prstGeom>
          <a:solidFill>
            <a:schemeClr val="lt2">
              <a:alpha val="60784"/>
            </a:schemeClr>
          </a:solidFill>
          <a:ln>
            <a:noFill/>
          </a:ln>
        </p:spPr>
        <p:txBody>
          <a:bodyPr spcFirstLastPara="1" wrap="square" lIns="64350" tIns="16325" rIns="64350" bIns="16325" anchor="t" anchorCtr="0">
            <a:noAutofit/>
          </a:bodyPr>
          <a:lstStyle/>
          <a:p>
            <a:pPr marL="0" marR="0" lvl="0" indent="0" algn="just" rtl="0">
              <a:spcBef>
                <a:spcPts val="0"/>
              </a:spcBef>
              <a:spcAft>
                <a:spcPts val="0"/>
              </a:spcAft>
              <a:buNone/>
            </a:pPr>
            <a:r>
              <a:rPr lang="fr-FR" sz="1200" dirty="0">
                <a:latin typeface="Marianne" panose="02000000000000000000" pitchFamily="50" charset="0"/>
                <a:ea typeface="Verdana"/>
                <a:cs typeface="Verdana"/>
                <a:sym typeface="Verdana"/>
              </a:rPr>
              <a:t>Réserve d’engagement ou d’emploi, intégrée aux formations d’active, dont elle </a:t>
            </a:r>
            <a:r>
              <a:rPr lang="fr-FR" sz="1200" b="1" dirty="0">
                <a:latin typeface="Marianne" panose="02000000000000000000" pitchFamily="50" charset="0"/>
                <a:ea typeface="Verdana"/>
                <a:cs typeface="Verdana"/>
                <a:sym typeface="Verdana"/>
              </a:rPr>
              <a:t>renforce</a:t>
            </a:r>
            <a:r>
              <a:rPr lang="fr-FR" sz="1200" dirty="0">
                <a:latin typeface="Marianne" panose="02000000000000000000" pitchFamily="50" charset="0"/>
                <a:ea typeface="Verdana"/>
                <a:cs typeface="Verdana"/>
                <a:sym typeface="Verdana"/>
              </a:rPr>
              <a:t>, en permanence, les capacités opérationnelles, sur le territoire national comme en opérations extérieures.</a:t>
            </a:r>
            <a:endParaRPr sz="2000" dirty="0">
              <a:latin typeface="Marianne" panose="02000000000000000000" pitchFamily="50" charset="0"/>
            </a:endParaRPr>
          </a:p>
        </p:txBody>
      </p:sp>
      <p:sp>
        <p:nvSpPr>
          <p:cNvPr id="24" name="Google Shape;136;p4">
            <a:extLst>
              <a:ext uri="{FF2B5EF4-FFF2-40B4-BE49-F238E27FC236}">
                <a16:creationId xmlns:a16="http://schemas.microsoft.com/office/drawing/2014/main" id="{CC8C036C-C4EC-D5F4-7F9C-B91DC9CEAC0B}"/>
              </a:ext>
            </a:extLst>
          </p:cNvPr>
          <p:cNvSpPr/>
          <p:nvPr/>
        </p:nvSpPr>
        <p:spPr>
          <a:xfrm>
            <a:off x="4542482" y="4288374"/>
            <a:ext cx="2268428" cy="1687124"/>
          </a:xfrm>
          <a:prstGeom prst="rect">
            <a:avLst/>
          </a:prstGeom>
          <a:solidFill>
            <a:schemeClr val="lt2">
              <a:alpha val="60784"/>
            </a:schemeClr>
          </a:solidFill>
          <a:ln>
            <a:noFill/>
          </a:ln>
        </p:spPr>
        <p:txBody>
          <a:bodyPr spcFirstLastPara="1" wrap="square" lIns="64350" tIns="16325" rIns="64350" bIns="16325" anchor="t" anchorCtr="0">
            <a:noAutofit/>
          </a:bodyPr>
          <a:lstStyle/>
          <a:p>
            <a:pPr marL="0" marR="0" lvl="0" indent="0" algn="just" rtl="0">
              <a:spcBef>
                <a:spcPts val="0"/>
              </a:spcBef>
              <a:spcAft>
                <a:spcPts val="0"/>
              </a:spcAft>
              <a:buNone/>
            </a:pPr>
            <a:r>
              <a:rPr lang="fr-FR" sz="1200" dirty="0">
                <a:latin typeface="Marianne" panose="02000000000000000000" pitchFamily="50" charset="0"/>
                <a:ea typeface="Verdana"/>
                <a:cs typeface="Verdana"/>
                <a:sym typeface="Verdana"/>
              </a:rPr>
              <a:t>Réserve de disponibilité conçue pour intervenir en cas de </a:t>
            </a:r>
            <a:r>
              <a:rPr lang="fr-FR" sz="1200" b="1" dirty="0">
                <a:latin typeface="Marianne" panose="02000000000000000000" pitchFamily="50" charset="0"/>
                <a:ea typeface="Verdana"/>
                <a:cs typeface="Verdana"/>
                <a:sym typeface="Verdana"/>
              </a:rPr>
              <a:t>crise grave </a:t>
            </a:r>
            <a:r>
              <a:rPr lang="fr-FR" sz="1200" dirty="0">
                <a:latin typeface="Marianne" panose="02000000000000000000" pitchFamily="50" charset="0"/>
                <a:ea typeface="Verdana"/>
                <a:cs typeface="Verdana"/>
                <a:sym typeface="Verdana"/>
              </a:rPr>
              <a:t>sur le territoire national en renforcement des forces (rappel pour une durée d’un mois - renouvelable - par décret signé du premier ministre).</a:t>
            </a:r>
            <a:endParaRPr sz="2000" dirty="0">
              <a:latin typeface="Marianne" panose="02000000000000000000" pitchFamily="50" charset="0"/>
            </a:endParaRPr>
          </a:p>
        </p:txBody>
      </p:sp>
      <p:sp>
        <p:nvSpPr>
          <p:cNvPr id="25" name="Google Shape;137;p4">
            <a:extLst>
              <a:ext uri="{FF2B5EF4-FFF2-40B4-BE49-F238E27FC236}">
                <a16:creationId xmlns:a16="http://schemas.microsoft.com/office/drawing/2014/main" id="{74072EBF-DD13-F907-F519-D713A7EC5C86}"/>
              </a:ext>
            </a:extLst>
          </p:cNvPr>
          <p:cNvSpPr/>
          <p:nvPr/>
        </p:nvSpPr>
        <p:spPr>
          <a:xfrm>
            <a:off x="6918534" y="4294540"/>
            <a:ext cx="4416488" cy="1680957"/>
          </a:xfrm>
          <a:prstGeom prst="rect">
            <a:avLst/>
          </a:prstGeom>
          <a:solidFill>
            <a:schemeClr val="lt2">
              <a:alpha val="60784"/>
            </a:schemeClr>
          </a:solidFill>
          <a:ln>
            <a:noFill/>
          </a:ln>
        </p:spPr>
        <p:txBody>
          <a:bodyPr spcFirstLastPara="1" wrap="square" lIns="64350" tIns="16325" rIns="64350" bIns="16325" anchor="t" anchorCtr="0">
            <a:noAutofit/>
          </a:bodyPr>
          <a:lstStyle/>
          <a:p>
            <a:pPr marL="0" marR="0" lvl="0" indent="0" algn="just" rtl="0">
              <a:spcBef>
                <a:spcPts val="0"/>
              </a:spcBef>
              <a:spcAft>
                <a:spcPts val="0"/>
              </a:spcAft>
              <a:buNone/>
            </a:pPr>
            <a:r>
              <a:rPr lang="fr-FR" sz="1200" b="1" dirty="0">
                <a:latin typeface="Marianne" panose="02000000000000000000" pitchFamily="50" charset="0"/>
                <a:ea typeface="Verdana"/>
                <a:cs typeface="Verdana"/>
                <a:sym typeface="Verdana"/>
              </a:rPr>
              <a:t>Rayonnement</a:t>
            </a:r>
            <a:r>
              <a:rPr lang="fr-FR" sz="1200" dirty="0">
                <a:latin typeface="Marianne" panose="02000000000000000000" pitchFamily="50" charset="0"/>
                <a:ea typeface="Verdana"/>
                <a:cs typeface="Verdana"/>
                <a:sym typeface="Verdana"/>
              </a:rPr>
              <a:t> des forces armées et formations rattachées, diffusion de l’esprit de défense dans le cadre de l’enseignement de défense, contribution à la résilience de la nation, apport de son expertise sur des problématiques pluridisciplinaires dans le domaine de la défense et de la sécurité nationale et contribution au renforcement du </a:t>
            </a:r>
            <a:r>
              <a:rPr lang="fr-FR" sz="1200" b="1" dirty="0">
                <a:latin typeface="Marianne" panose="02000000000000000000" pitchFamily="50" charset="0"/>
                <a:ea typeface="Verdana"/>
                <a:cs typeface="Verdana"/>
                <a:sym typeface="Verdana"/>
              </a:rPr>
              <a:t>lien entre la société française et ses forces armées.</a:t>
            </a:r>
            <a:endParaRPr sz="2000" dirty="0">
              <a:latin typeface="Marianne" panose="02000000000000000000" pitchFamily="50" charset="0"/>
            </a:endParaRPr>
          </a:p>
        </p:txBody>
      </p:sp>
    </p:spTree>
    <p:extLst>
      <p:ext uri="{BB962C8B-B14F-4D97-AF65-F5344CB8AC3E}">
        <p14:creationId xmlns:p14="http://schemas.microsoft.com/office/powerpoint/2010/main" val="264171799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3" name="Titre 1"/>
          <p:cNvSpPr txBox="1">
            <a:spLocks/>
          </p:cNvSpPr>
          <p:nvPr/>
        </p:nvSpPr>
        <p:spPr>
          <a:xfrm>
            <a:off x="851428" y="265406"/>
            <a:ext cx="10086158"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4. Focus réserve citoyenne (1/3) </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Google Shape;144;p5">
            <a:extLst>
              <a:ext uri="{FF2B5EF4-FFF2-40B4-BE49-F238E27FC236}">
                <a16:creationId xmlns:a16="http://schemas.microsoft.com/office/drawing/2014/main" id="{69BAEFAC-3D96-E918-4896-C470C7A99A68}"/>
              </a:ext>
            </a:extLst>
          </p:cNvPr>
          <p:cNvSpPr/>
          <p:nvPr/>
        </p:nvSpPr>
        <p:spPr>
          <a:xfrm>
            <a:off x="609598" y="1224024"/>
            <a:ext cx="10484820" cy="1761310"/>
          </a:xfrm>
          <a:prstGeom prst="rect">
            <a:avLst/>
          </a:prstGeom>
          <a:solidFill>
            <a:schemeClr val="lt2">
              <a:alpha val="60784"/>
            </a:schemeClr>
          </a:solidFill>
          <a:ln>
            <a:noFill/>
          </a:ln>
        </p:spPr>
        <p:txBody>
          <a:bodyPr spcFirstLastPara="1" wrap="square" lIns="64350" tIns="16325" rIns="64350" bIns="16325" anchor="t" anchorCtr="0">
            <a:noAutofit/>
          </a:bodyPr>
          <a:lstStyle/>
          <a:p>
            <a:pPr marL="0" marR="0" lvl="0" indent="0" algn="just" rtl="0">
              <a:spcBef>
                <a:spcPts val="0"/>
              </a:spcBef>
              <a:spcAft>
                <a:spcPts val="0"/>
              </a:spcAft>
              <a:buNone/>
            </a:pPr>
            <a:r>
              <a:rPr lang="fr-FR" sz="1200" dirty="0">
                <a:latin typeface="Marianne" panose="02000000000000000000" pitchFamily="50" charset="0"/>
                <a:ea typeface="Verdana"/>
                <a:cs typeface="Verdana"/>
                <a:sym typeface="Verdana"/>
              </a:rPr>
              <a:t>Les réservistes citoyens de l’armée de Terre appartiennent à la réserve citoyenne de défense et de sécurité. La réserve citoyenne de défense et de sécurité Terre inscrit son action sous le </a:t>
            </a:r>
            <a:r>
              <a:rPr lang="fr-FR" sz="1200" b="1" dirty="0">
                <a:latin typeface="Marianne" panose="02000000000000000000" pitchFamily="50" charset="0"/>
                <a:ea typeface="Verdana"/>
                <a:cs typeface="Verdana"/>
                <a:sym typeface="Verdana"/>
              </a:rPr>
              <a:t>statut de collaborateur bénévole du service public de la défense</a:t>
            </a:r>
            <a:r>
              <a:rPr lang="fr-FR" sz="1200" dirty="0">
                <a:latin typeface="Marianne" panose="02000000000000000000" pitchFamily="50" charset="0"/>
                <a:ea typeface="Verdana"/>
                <a:cs typeface="Verdana"/>
                <a:sym typeface="Verdana"/>
              </a:rPr>
              <a:t>, donc non rémunéré, dans 5 domaines d’action :</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promotion de l’esprit de défense au sein de la société civile ;</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renforcement du lien entre la société civile et l’armée de Terre (recrutement, reconversion…) ;</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contribution au rayonnement de l’armée de Terre et des formations rattachées ;</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apport d’expertise sur des problématiques pluridisciplinaires dans le champ de la défense et de sécurité   nationale ;</a:t>
            </a:r>
            <a:endParaRPr sz="1200" dirty="0">
              <a:latin typeface="Marianne" panose="02000000000000000000" pitchFamily="50" charset="0"/>
            </a:endParaRPr>
          </a:p>
          <a:p>
            <a:pPr marL="171450" marR="0" lvl="0" indent="-171450" algn="just" rtl="0">
              <a:spcBef>
                <a:spcPts val="358"/>
              </a:spcBef>
              <a:spcAft>
                <a:spcPts val="0"/>
              </a:spcAft>
              <a:buClr>
                <a:srgbClr val="385623"/>
              </a:buClr>
              <a:buSzPts val="1100"/>
              <a:buFont typeface="Arial"/>
              <a:buChar char="•"/>
            </a:pPr>
            <a:r>
              <a:rPr lang="fr-FR" sz="1200" dirty="0">
                <a:latin typeface="Marianne" panose="02000000000000000000" pitchFamily="50" charset="0"/>
                <a:ea typeface="Verdana"/>
                <a:cs typeface="Verdana"/>
                <a:sym typeface="Verdana"/>
              </a:rPr>
              <a:t>participation à la résilience de la Nation.</a:t>
            </a:r>
            <a:endParaRPr sz="1200" dirty="0">
              <a:latin typeface="Marianne" panose="02000000000000000000" pitchFamily="50" charset="0"/>
            </a:endParaRPr>
          </a:p>
          <a:p>
            <a:pPr marL="0" marR="0" lvl="0" indent="0" algn="just" rtl="0">
              <a:spcBef>
                <a:spcPts val="358"/>
              </a:spcBef>
              <a:spcAft>
                <a:spcPts val="0"/>
              </a:spcAft>
              <a:buNone/>
            </a:pPr>
            <a:endParaRPr sz="1200" dirty="0">
              <a:latin typeface="Marianne" panose="02000000000000000000" pitchFamily="50" charset="0"/>
              <a:ea typeface="Verdana"/>
              <a:cs typeface="Verdana"/>
              <a:sym typeface="Verdana"/>
            </a:endParaRPr>
          </a:p>
        </p:txBody>
      </p:sp>
      <p:pic>
        <p:nvPicPr>
          <p:cNvPr id="3" name="Google Shape;145;p5">
            <a:extLst>
              <a:ext uri="{FF2B5EF4-FFF2-40B4-BE49-F238E27FC236}">
                <a16:creationId xmlns:a16="http://schemas.microsoft.com/office/drawing/2014/main" id="{F61585D4-A539-DB33-86A4-2FBF60C919AA}"/>
              </a:ext>
            </a:extLst>
          </p:cNvPr>
          <p:cNvPicPr preferRelativeResize="0"/>
          <p:nvPr/>
        </p:nvPicPr>
        <p:blipFill rotWithShape="1">
          <a:blip r:embed="rId4">
            <a:alphaModFix/>
          </a:blip>
          <a:srcRect l="30357" t="43232" r="31388" b="4565"/>
          <a:stretch/>
        </p:blipFill>
        <p:spPr>
          <a:xfrm>
            <a:off x="2742409" y="3363994"/>
            <a:ext cx="1951303" cy="2826327"/>
          </a:xfrm>
          <a:prstGeom prst="rect">
            <a:avLst/>
          </a:prstGeom>
          <a:noFill/>
          <a:ln>
            <a:noFill/>
          </a:ln>
        </p:spPr>
      </p:pic>
      <p:sp>
        <p:nvSpPr>
          <p:cNvPr id="6" name="Google Shape;146;p5">
            <a:extLst>
              <a:ext uri="{FF2B5EF4-FFF2-40B4-BE49-F238E27FC236}">
                <a16:creationId xmlns:a16="http://schemas.microsoft.com/office/drawing/2014/main" id="{C3EDCB66-268C-922F-30CC-CB6FB637D879}"/>
              </a:ext>
            </a:extLst>
          </p:cNvPr>
          <p:cNvSpPr txBox="1"/>
          <p:nvPr/>
        </p:nvSpPr>
        <p:spPr>
          <a:xfrm>
            <a:off x="484577" y="4559263"/>
            <a:ext cx="2069533" cy="435788"/>
          </a:xfrm>
          <a:prstGeom prst="rect">
            <a:avLst/>
          </a:prstGeom>
          <a:solidFill>
            <a:schemeClr val="lt2">
              <a:alpha val="60784"/>
            </a:schemeClr>
          </a:solidFill>
          <a:ln>
            <a:noFill/>
          </a:ln>
        </p:spPr>
        <p:txBody>
          <a:bodyPr spcFirstLastPara="1" wrap="square" lIns="64350" tIns="16325" rIns="64350" bIns="16325" anchor="ctr" anchorCtr="0">
            <a:noAutofit/>
          </a:bodyPr>
          <a:lstStyle/>
          <a:p>
            <a:pPr marL="0" marR="0" lvl="0" indent="0" algn="ctr" rtl="0">
              <a:lnSpc>
                <a:spcPct val="100000"/>
              </a:lnSpc>
              <a:spcBef>
                <a:spcPts val="0"/>
              </a:spcBef>
              <a:spcAft>
                <a:spcPts val="0"/>
              </a:spcAft>
              <a:buClr>
                <a:srgbClr val="385623"/>
              </a:buClr>
              <a:buSzPts val="1400"/>
              <a:buFont typeface="Verdana"/>
              <a:buNone/>
            </a:pPr>
            <a:r>
              <a:rPr lang="fr-FR" sz="1200" b="0" i="0" u="none" strike="noStrike" cap="none" dirty="0">
                <a:latin typeface="Marianne" panose="02000000000000000000"/>
                <a:ea typeface="Verdana"/>
                <a:cs typeface="Verdana"/>
                <a:sym typeface="Verdana"/>
              </a:rPr>
              <a:t>Charte du réserviste citoyen accessible </a:t>
            </a:r>
            <a:r>
              <a:rPr lang="fr-FR" sz="1200" b="0" i="0" u="sng" strike="noStrike" cap="none" dirty="0">
                <a:solidFill>
                  <a:srgbClr val="0070C0"/>
                </a:solidFill>
                <a:latin typeface="Marianne" panose="02000000000000000000"/>
                <a:ea typeface="Verdana"/>
                <a:cs typeface="Verdana"/>
                <a:sym typeface="Verdana"/>
                <a:hlinkClick r:id="rId5">
                  <a:extLst>
                    <a:ext uri="{A12FA001-AC4F-418D-AE19-62706E023703}">
                      <ahyp:hlinkClr xmlns="" xmlns:ahyp="http://schemas.microsoft.com/office/drawing/2018/hyperlinkcolor" val="tx"/>
                    </a:ext>
                  </a:extLst>
                </a:hlinkClick>
              </a:rPr>
              <a:t>ici</a:t>
            </a:r>
            <a:r>
              <a:rPr lang="fr-FR" sz="1200" b="0" i="0" u="sng" strike="noStrike" cap="none" dirty="0">
                <a:latin typeface="Marianne" panose="02000000000000000000"/>
                <a:ea typeface="Verdana"/>
                <a:cs typeface="Verdana"/>
                <a:sym typeface="Verdana"/>
                <a:hlinkClick r:id="rId6">
                  <a:extLst>
                    <a:ext uri="{A12FA001-AC4F-418D-AE19-62706E023703}">
                      <ahyp:hlinkClr xmlns="" xmlns:ahyp="http://schemas.microsoft.com/office/drawing/2018/hyperlinkcolor" val="tx"/>
                    </a:ext>
                  </a:extLst>
                </a:hlinkClick>
              </a:rPr>
              <a:t> </a:t>
            </a:r>
            <a:endParaRPr sz="1200" b="0" i="0" u="none" strike="noStrike" cap="none" dirty="0">
              <a:latin typeface="Marianne" panose="02000000000000000000"/>
              <a:ea typeface="Verdana"/>
              <a:cs typeface="Verdana"/>
              <a:sym typeface="Verdana"/>
            </a:endParaRPr>
          </a:p>
        </p:txBody>
      </p:sp>
      <p:sp>
        <p:nvSpPr>
          <p:cNvPr id="7" name="Google Shape;147;p5">
            <a:extLst>
              <a:ext uri="{FF2B5EF4-FFF2-40B4-BE49-F238E27FC236}">
                <a16:creationId xmlns:a16="http://schemas.microsoft.com/office/drawing/2014/main" id="{5E3ED1C4-D971-7B44-FD7B-71F28915B6A3}"/>
              </a:ext>
            </a:extLst>
          </p:cNvPr>
          <p:cNvSpPr/>
          <p:nvPr/>
        </p:nvSpPr>
        <p:spPr>
          <a:xfrm>
            <a:off x="5070309" y="3723148"/>
            <a:ext cx="5982093" cy="1875537"/>
          </a:xfrm>
          <a:prstGeom prst="rect">
            <a:avLst/>
          </a:prstGeom>
          <a:solidFill>
            <a:schemeClr val="lt2">
              <a:alpha val="60784"/>
            </a:schemeClr>
          </a:solidFill>
          <a:ln>
            <a:noFill/>
          </a:ln>
        </p:spPr>
        <p:txBody>
          <a:bodyPr spcFirstLastPara="1" wrap="square" lIns="64350" tIns="16325" rIns="64350" bIns="16325" anchor="ctr" anchorCtr="0">
            <a:noAutofit/>
          </a:bodyPr>
          <a:lstStyle/>
          <a:p>
            <a:pPr marL="0" marR="0" lvl="0" indent="0" algn="just" rtl="0">
              <a:spcBef>
                <a:spcPts val="0"/>
              </a:spcBef>
              <a:spcAft>
                <a:spcPts val="0"/>
              </a:spcAft>
              <a:buNone/>
            </a:pPr>
            <a:r>
              <a:rPr lang="fr-FR" sz="1200" b="1" dirty="0">
                <a:latin typeface="Marianne" panose="02000000000000000000" pitchFamily="50" charset="0"/>
                <a:ea typeface="Verdana"/>
                <a:cs typeface="Verdana"/>
                <a:sym typeface="Verdana"/>
              </a:rPr>
              <a:t>L'Autorité Militaire de Rattachement </a:t>
            </a:r>
            <a:r>
              <a:rPr lang="fr-FR" sz="1200" dirty="0">
                <a:latin typeface="Marianne" panose="02000000000000000000" pitchFamily="50" charset="0"/>
                <a:ea typeface="Verdana"/>
                <a:cs typeface="Verdana"/>
                <a:sym typeface="Verdana"/>
              </a:rPr>
              <a:t>(AMR) est le chef d'un régiment, d'une école ou le Délégué militaire départemental (DMD) auprès duquel chaque réserviste citoyen est rattaché administrativement.</a:t>
            </a:r>
            <a:endParaRPr sz="2000" dirty="0">
              <a:latin typeface="Marianne" panose="02000000000000000000" pitchFamily="50" charset="0"/>
            </a:endParaRPr>
          </a:p>
          <a:p>
            <a:pPr marL="0" marR="0" lvl="0" indent="0" algn="just" rtl="0">
              <a:spcBef>
                <a:spcPts val="358"/>
              </a:spcBef>
              <a:spcAft>
                <a:spcPts val="0"/>
              </a:spcAft>
              <a:buNone/>
            </a:pPr>
            <a:r>
              <a:rPr lang="fr-FR" sz="1200" dirty="0">
                <a:latin typeface="Marianne" panose="02000000000000000000" pitchFamily="50" charset="0"/>
                <a:ea typeface="Verdana"/>
                <a:cs typeface="Verdana"/>
                <a:sym typeface="Verdana"/>
              </a:rPr>
              <a:t>Cette autorité valide les missions proposées par le réserviste citoyen, participe à sa formation et l’associe à la vie de son unité.</a:t>
            </a:r>
            <a:endParaRPr sz="2000" dirty="0">
              <a:latin typeface="Marianne" panose="02000000000000000000" pitchFamily="50" charset="0"/>
            </a:endParaRPr>
          </a:p>
          <a:p>
            <a:pPr marL="0" marR="0" lvl="0" indent="0" algn="just" rtl="0">
              <a:spcBef>
                <a:spcPts val="358"/>
              </a:spcBef>
              <a:spcAft>
                <a:spcPts val="0"/>
              </a:spcAft>
              <a:buNone/>
            </a:pPr>
            <a:endParaRPr sz="1200" dirty="0">
              <a:latin typeface="Marianne" panose="02000000000000000000" pitchFamily="50" charset="0"/>
              <a:ea typeface="Verdana"/>
              <a:cs typeface="Verdana"/>
              <a:sym typeface="Verdana"/>
            </a:endParaRPr>
          </a:p>
          <a:p>
            <a:pPr marL="0" marR="0" lvl="0" indent="0" algn="just" rtl="0">
              <a:spcBef>
                <a:spcPts val="358"/>
              </a:spcBef>
              <a:spcAft>
                <a:spcPts val="0"/>
              </a:spcAft>
              <a:buNone/>
            </a:pPr>
            <a:r>
              <a:rPr lang="fr-FR" sz="1200" b="1" dirty="0">
                <a:latin typeface="Marianne" panose="02000000000000000000" pitchFamily="50" charset="0"/>
                <a:ea typeface="Verdana"/>
                <a:cs typeface="Verdana"/>
                <a:sym typeface="Verdana"/>
              </a:rPr>
              <a:t>L’AMR est le point de contact privilégié </a:t>
            </a:r>
            <a:r>
              <a:rPr lang="fr-FR" sz="1200" dirty="0">
                <a:latin typeface="Marianne" panose="02000000000000000000" pitchFamily="50" charset="0"/>
                <a:ea typeface="Verdana"/>
                <a:cs typeface="Verdana"/>
                <a:sym typeface="Verdana"/>
              </a:rPr>
              <a:t>pour toute demande d’un réserviste citoyen. </a:t>
            </a:r>
            <a:endParaRPr sz="2000" dirty="0">
              <a:latin typeface="Marianne" panose="02000000000000000000" pitchFamily="50" charset="0"/>
            </a:endParaRPr>
          </a:p>
          <a:p>
            <a:pPr marL="0" marR="0" lvl="0" indent="0" algn="just" rtl="0">
              <a:spcBef>
                <a:spcPts val="358"/>
              </a:spcBef>
              <a:spcAft>
                <a:spcPts val="0"/>
              </a:spcAft>
              <a:buNone/>
            </a:pPr>
            <a:r>
              <a:rPr lang="fr-FR" sz="1200" dirty="0">
                <a:latin typeface="Marianne" panose="02000000000000000000" pitchFamily="50" charset="0"/>
                <a:ea typeface="Verdana"/>
                <a:cs typeface="Verdana"/>
                <a:sym typeface="Verdana"/>
              </a:rPr>
              <a:t>Pour en savoir plus sur l’AMR, consulter </a:t>
            </a:r>
            <a:r>
              <a:rPr lang="fr-FR" sz="1200" u="sng" dirty="0">
                <a:solidFill>
                  <a:srgbClr val="0070C0"/>
                </a:solidFill>
                <a:latin typeface="Marianne" panose="02000000000000000000" pitchFamily="50" charset="0"/>
                <a:ea typeface="Verdana"/>
                <a:cs typeface="Verdana"/>
                <a:sym typeface="Verdana"/>
                <a:hlinkClick r:id="rId7">
                  <a:extLst>
                    <a:ext uri="{A12FA001-AC4F-418D-AE19-62706E023703}">
                      <ahyp:hlinkClr xmlns="" xmlns:ahyp="http://schemas.microsoft.com/office/drawing/2018/hyperlinkcolor" val="tx"/>
                    </a:ext>
                  </a:extLst>
                </a:hlinkClick>
              </a:rPr>
              <a:t>ici</a:t>
            </a:r>
            <a:endParaRPr sz="1200" dirty="0">
              <a:solidFill>
                <a:srgbClr val="0070C0"/>
              </a:solidFill>
              <a:latin typeface="Marianne" panose="02000000000000000000" pitchFamily="50" charset="0"/>
              <a:ea typeface="Verdana"/>
              <a:cs typeface="Verdana"/>
              <a:sym typeface="Verdana"/>
            </a:endParaRPr>
          </a:p>
        </p:txBody>
      </p:sp>
    </p:spTree>
    <p:extLst>
      <p:ext uri="{BB962C8B-B14F-4D97-AF65-F5344CB8AC3E}">
        <p14:creationId xmlns:p14="http://schemas.microsoft.com/office/powerpoint/2010/main" val="424082391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3" name="Titre 1"/>
          <p:cNvSpPr txBox="1">
            <a:spLocks/>
          </p:cNvSpPr>
          <p:nvPr/>
        </p:nvSpPr>
        <p:spPr>
          <a:xfrm>
            <a:off x="931032" y="283797"/>
            <a:ext cx="10086158"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4. Missions type des réservistes citoyens (2/3) </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oogle Shape;154;p6">
            <a:extLst>
              <a:ext uri="{FF2B5EF4-FFF2-40B4-BE49-F238E27FC236}">
                <a16:creationId xmlns:a16="http://schemas.microsoft.com/office/drawing/2014/main" id="{CB4FDCCE-1879-D9CC-B3A2-F9FB60372E91}"/>
              </a:ext>
            </a:extLst>
          </p:cNvPr>
          <p:cNvPicPr preferRelativeResize="0"/>
          <p:nvPr/>
        </p:nvPicPr>
        <p:blipFill rotWithShape="1">
          <a:blip r:embed="rId4">
            <a:alphaModFix/>
          </a:blip>
          <a:srcRect l="24249" t="6384" r="23225" b="52242"/>
          <a:stretch/>
        </p:blipFill>
        <p:spPr>
          <a:xfrm>
            <a:off x="562880" y="1191491"/>
            <a:ext cx="5403273" cy="2837411"/>
          </a:xfrm>
          <a:prstGeom prst="rect">
            <a:avLst/>
          </a:prstGeom>
          <a:noFill/>
          <a:ln>
            <a:noFill/>
          </a:ln>
        </p:spPr>
      </p:pic>
      <p:pic>
        <p:nvPicPr>
          <p:cNvPr id="5" name="Google Shape;155;p6">
            <a:extLst>
              <a:ext uri="{FF2B5EF4-FFF2-40B4-BE49-F238E27FC236}">
                <a16:creationId xmlns:a16="http://schemas.microsoft.com/office/drawing/2014/main" id="{9680D01E-9E80-4960-A644-1E6FF7206861}"/>
              </a:ext>
            </a:extLst>
          </p:cNvPr>
          <p:cNvPicPr preferRelativeResize="0"/>
          <p:nvPr/>
        </p:nvPicPr>
        <p:blipFill rotWithShape="1">
          <a:blip r:embed="rId4">
            <a:alphaModFix/>
          </a:blip>
          <a:srcRect l="22525" t="53657" r="27697" b="10231"/>
          <a:stretch/>
        </p:blipFill>
        <p:spPr>
          <a:xfrm>
            <a:off x="6180769" y="3338947"/>
            <a:ext cx="5651499" cy="2733280"/>
          </a:xfrm>
          <a:prstGeom prst="rect">
            <a:avLst/>
          </a:prstGeom>
          <a:noFill/>
          <a:ln>
            <a:noFill/>
          </a:ln>
        </p:spPr>
      </p:pic>
      <p:sp>
        <p:nvSpPr>
          <p:cNvPr id="8" name="Rectangle 7">
            <a:extLst>
              <a:ext uri="{FF2B5EF4-FFF2-40B4-BE49-F238E27FC236}">
                <a16:creationId xmlns:a16="http://schemas.microsoft.com/office/drawing/2014/main" id="{266309A1-08F2-ACD2-2234-A83A81F40105}"/>
              </a:ext>
            </a:extLst>
          </p:cNvPr>
          <p:cNvSpPr/>
          <p:nvPr/>
        </p:nvSpPr>
        <p:spPr>
          <a:xfrm rot="5400000">
            <a:off x="1855730" y="-89479"/>
            <a:ext cx="2837411" cy="5399351"/>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827BF741-73D1-E88C-9032-E22D18059E6D}"/>
              </a:ext>
            </a:extLst>
          </p:cNvPr>
          <p:cNvSpPr/>
          <p:nvPr/>
        </p:nvSpPr>
        <p:spPr>
          <a:xfrm rot="5400000">
            <a:off x="7624621" y="1895095"/>
            <a:ext cx="2733280" cy="5620984"/>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031478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F69BC86-F1B3-D422-DE51-6ADACFBC99F5}"/>
              </a:ext>
            </a:extLst>
          </p:cNvPr>
          <p:cNvSpPr/>
          <p:nvPr/>
        </p:nvSpPr>
        <p:spPr>
          <a:xfrm rot="5400000">
            <a:off x="4663353" y="2516611"/>
            <a:ext cx="2312717" cy="5776990"/>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3" name="Titre 1"/>
          <p:cNvSpPr txBox="1">
            <a:spLocks/>
          </p:cNvSpPr>
          <p:nvPr/>
        </p:nvSpPr>
        <p:spPr>
          <a:xfrm>
            <a:off x="851428" y="203765"/>
            <a:ext cx="10086158"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4. Missions type des réservistes citoyens (3/3) </a:t>
            </a:r>
          </a:p>
        </p:txBody>
      </p:sp>
      <p:pic>
        <p:nvPicPr>
          <p:cNvPr id="6" name="Google Shape;164;p7">
            <a:extLst>
              <a:ext uri="{FF2B5EF4-FFF2-40B4-BE49-F238E27FC236}">
                <a16:creationId xmlns:a16="http://schemas.microsoft.com/office/drawing/2014/main" id="{4B976DD3-ABBD-AB01-CDF1-4F03A01182A3}"/>
              </a:ext>
            </a:extLst>
          </p:cNvPr>
          <p:cNvPicPr preferRelativeResize="0"/>
          <p:nvPr/>
        </p:nvPicPr>
        <p:blipFill rotWithShape="1">
          <a:blip r:embed="rId4">
            <a:alphaModFix/>
          </a:blip>
          <a:srcRect l="24829" t="35852" r="22751" b="32670"/>
          <a:stretch/>
        </p:blipFill>
        <p:spPr>
          <a:xfrm>
            <a:off x="3084762" y="4178783"/>
            <a:ext cx="5776990" cy="2312717"/>
          </a:xfrm>
          <a:prstGeom prst="rect">
            <a:avLst/>
          </a:prstGeom>
          <a:noFill/>
          <a:ln>
            <a:noFill/>
          </a:ln>
        </p:spPr>
      </p:pic>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oogle Shape;162;p7">
            <a:extLst>
              <a:ext uri="{FF2B5EF4-FFF2-40B4-BE49-F238E27FC236}">
                <a16:creationId xmlns:a16="http://schemas.microsoft.com/office/drawing/2014/main" id="{6B06A318-B9AD-B8E5-B4B1-BCBE47844077}"/>
              </a:ext>
            </a:extLst>
          </p:cNvPr>
          <p:cNvPicPr preferRelativeResize="0"/>
          <p:nvPr/>
        </p:nvPicPr>
        <p:blipFill rotWithShape="1">
          <a:blip r:embed="rId5">
            <a:alphaModFix/>
          </a:blip>
          <a:srcRect l="22256" t="60686" r="28505" b="4727"/>
          <a:stretch/>
        </p:blipFill>
        <p:spPr>
          <a:xfrm>
            <a:off x="6096000" y="1244662"/>
            <a:ext cx="5491942" cy="2571721"/>
          </a:xfrm>
          <a:prstGeom prst="rect">
            <a:avLst/>
          </a:prstGeom>
          <a:noFill/>
          <a:ln>
            <a:noFill/>
          </a:ln>
        </p:spPr>
      </p:pic>
      <p:pic>
        <p:nvPicPr>
          <p:cNvPr id="3" name="Google Shape;163;p7">
            <a:extLst>
              <a:ext uri="{FF2B5EF4-FFF2-40B4-BE49-F238E27FC236}">
                <a16:creationId xmlns:a16="http://schemas.microsoft.com/office/drawing/2014/main" id="{1B50F1D8-13E3-13C2-DA05-FEF97138990F}"/>
              </a:ext>
            </a:extLst>
          </p:cNvPr>
          <p:cNvPicPr preferRelativeResize="0"/>
          <p:nvPr/>
        </p:nvPicPr>
        <p:blipFill rotWithShape="1">
          <a:blip r:embed="rId5">
            <a:alphaModFix/>
          </a:blip>
          <a:srcRect l="24115" t="18221" r="23468" b="45900"/>
          <a:stretch/>
        </p:blipFill>
        <p:spPr>
          <a:xfrm>
            <a:off x="249381" y="1228704"/>
            <a:ext cx="5392189" cy="2460567"/>
          </a:xfrm>
          <a:prstGeom prst="rect">
            <a:avLst/>
          </a:prstGeom>
          <a:noFill/>
          <a:ln>
            <a:noFill/>
          </a:ln>
        </p:spPr>
      </p:pic>
      <p:sp>
        <p:nvSpPr>
          <p:cNvPr id="8" name="Rectangle 7">
            <a:extLst>
              <a:ext uri="{FF2B5EF4-FFF2-40B4-BE49-F238E27FC236}">
                <a16:creationId xmlns:a16="http://schemas.microsoft.com/office/drawing/2014/main" id="{266309A1-08F2-ACD2-2234-A83A81F40105}"/>
              </a:ext>
            </a:extLst>
          </p:cNvPr>
          <p:cNvSpPr/>
          <p:nvPr/>
        </p:nvSpPr>
        <p:spPr>
          <a:xfrm rot="5400000">
            <a:off x="1733006" y="-241200"/>
            <a:ext cx="2460567" cy="5392187"/>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E4D9157-8396-5F68-1718-54C6022EE4B2}"/>
              </a:ext>
            </a:extLst>
          </p:cNvPr>
          <p:cNvSpPr/>
          <p:nvPr/>
        </p:nvSpPr>
        <p:spPr>
          <a:xfrm rot="5400000">
            <a:off x="7575892" y="-217498"/>
            <a:ext cx="2571721" cy="5491941"/>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E4D9157-8396-5F68-1718-54C6022EE4B2}"/>
              </a:ext>
            </a:extLst>
          </p:cNvPr>
          <p:cNvSpPr/>
          <p:nvPr/>
        </p:nvSpPr>
        <p:spPr>
          <a:xfrm rot="5400000">
            <a:off x="4816617" y="2446929"/>
            <a:ext cx="2313279" cy="5776990"/>
          </a:xfrm>
          <a:prstGeom prst="rect">
            <a:avLst/>
          </a:prstGeom>
          <a:solidFill>
            <a:srgbClr val="002625">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848857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67000" y="-2667000"/>
            <a:ext cx="6858000" cy="12192000"/>
          </a:xfrm>
          <a:prstGeom prst="rect">
            <a:avLst/>
          </a:prstGeom>
          <a:noFill/>
        </p:spPr>
      </p:pic>
      <p:sp>
        <p:nvSpPr>
          <p:cNvPr id="13" name="Titre 1"/>
          <p:cNvSpPr txBox="1">
            <a:spLocks/>
          </p:cNvSpPr>
          <p:nvPr/>
        </p:nvSpPr>
        <p:spPr>
          <a:xfrm>
            <a:off x="851428" y="240837"/>
            <a:ext cx="10086158"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5. En conclusion</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e 3">
            <a:extLst>
              <a:ext uri="{FF2B5EF4-FFF2-40B4-BE49-F238E27FC236}">
                <a16:creationId xmlns:a16="http://schemas.microsoft.com/office/drawing/2014/main" id="{01186928-E429-97F4-A1BA-2B6805CC917C}"/>
              </a:ext>
            </a:extLst>
          </p:cNvPr>
          <p:cNvGrpSpPr/>
          <p:nvPr/>
        </p:nvGrpSpPr>
        <p:grpSpPr>
          <a:xfrm>
            <a:off x="367768" y="1104498"/>
            <a:ext cx="11194606" cy="470521"/>
            <a:chOff x="274547" y="1658599"/>
            <a:chExt cx="11194606" cy="1031637"/>
          </a:xfrm>
        </p:grpSpPr>
        <p:sp>
          <p:nvSpPr>
            <p:cNvPr id="5" name="Rectangle 4">
              <a:extLst>
                <a:ext uri="{FF2B5EF4-FFF2-40B4-BE49-F238E27FC236}">
                  <a16:creationId xmlns:a16="http://schemas.microsoft.com/office/drawing/2014/main" id="{174BD7EC-F758-8F30-C45B-5358175D31BC}"/>
                </a:ext>
              </a:extLst>
            </p:cNvPr>
            <p:cNvSpPr/>
            <p:nvPr/>
          </p:nvSpPr>
          <p:spPr>
            <a:xfrm rot="5400000">
              <a:off x="5356031" y="-3422885"/>
              <a:ext cx="1031637" cy="11194606"/>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9" name="Rectangle 8">
              <a:extLst>
                <a:ext uri="{FF2B5EF4-FFF2-40B4-BE49-F238E27FC236}">
                  <a16:creationId xmlns:a16="http://schemas.microsoft.com/office/drawing/2014/main" id="{CD27EFBC-E8D5-D0F1-FEE5-495A2852E1F4}"/>
                </a:ext>
              </a:extLst>
            </p:cNvPr>
            <p:cNvSpPr/>
            <p:nvPr/>
          </p:nvSpPr>
          <p:spPr>
            <a:xfrm>
              <a:off x="290281" y="1844586"/>
              <a:ext cx="11163135" cy="607332"/>
            </a:xfrm>
            <a:prstGeom prst="rect">
              <a:avLst/>
            </a:prstGeom>
          </p:spPr>
          <p:txBody>
            <a:bodyPr wrap="square">
              <a:spAutoFit/>
            </a:bodyPr>
            <a:lstStyle/>
            <a:p>
              <a:pPr marL="342900" indent="-342900">
                <a:buFont typeface="Wingdings" panose="05000000000000000000" pitchFamily="2" charset="2"/>
                <a:buChar char="è"/>
              </a:pPr>
              <a:r>
                <a:rPr lang="fr-FR" sz="1200" dirty="0" smtClean="0">
                  <a:solidFill>
                    <a:schemeClr val="bg1"/>
                  </a:solidFill>
                  <a:latin typeface="Marianne" panose="02000000000000000000" pitchFamily="50" charset="0"/>
                </a:rPr>
                <a:t>Introduction  </a:t>
              </a:r>
              <a:r>
                <a:rPr lang="fr-FR" sz="1200" dirty="0">
                  <a:solidFill>
                    <a:schemeClr val="bg1"/>
                  </a:solidFill>
                  <a:latin typeface="Marianne" panose="02000000000000000000" pitchFamily="50" charset="0"/>
                </a:rPr>
                <a:t>du CEMAT aux Assises de la Réserve </a:t>
              </a:r>
              <a:r>
                <a:rPr lang="fr-FR" sz="1200">
                  <a:solidFill>
                    <a:schemeClr val="bg1"/>
                  </a:solidFill>
                  <a:latin typeface="Marianne" panose="02000000000000000000" pitchFamily="50" charset="0"/>
                </a:rPr>
                <a:t>citoyenne </a:t>
              </a:r>
              <a:r>
                <a:rPr lang="fr-FR" sz="1200" smtClean="0">
                  <a:solidFill>
                    <a:schemeClr val="bg1"/>
                  </a:solidFill>
                  <a:latin typeface="Marianne" panose="02000000000000000000" pitchFamily="50" charset="0"/>
                </a:rPr>
                <a:t>2024 </a:t>
              </a:r>
              <a:endParaRPr lang="fr-FR" sz="1200" dirty="0">
                <a:solidFill>
                  <a:schemeClr val="bg1"/>
                </a:solidFill>
                <a:latin typeface="Marianne" panose="02000000000000000000" pitchFamily="50" charset="0"/>
              </a:endParaRPr>
            </a:p>
          </p:txBody>
        </p:sp>
      </p:grpSp>
      <p:sp>
        <p:nvSpPr>
          <p:cNvPr id="12" name="Google Shape;172;p8">
            <a:extLst>
              <a:ext uri="{FF2B5EF4-FFF2-40B4-BE49-F238E27FC236}">
                <a16:creationId xmlns:a16="http://schemas.microsoft.com/office/drawing/2014/main" id="{071C7C79-2098-FD49-4EF5-BD4FFA0C4293}"/>
              </a:ext>
            </a:extLst>
          </p:cNvPr>
          <p:cNvSpPr txBox="1"/>
          <p:nvPr/>
        </p:nvSpPr>
        <p:spPr>
          <a:xfrm>
            <a:off x="8432121" y="3804762"/>
            <a:ext cx="1799492" cy="594628"/>
          </a:xfrm>
          <a:prstGeom prst="rect">
            <a:avLst/>
          </a:prstGeom>
          <a:noFill/>
          <a:ln>
            <a:noFill/>
          </a:ln>
        </p:spPr>
        <p:txBody>
          <a:bodyPr spcFirstLastPara="1" wrap="square" lIns="64350" tIns="16325" rIns="64350" bIns="16325" anchor="ctr" anchorCtr="0">
            <a:noAutofit/>
          </a:bodyPr>
          <a:lstStyle/>
          <a:p>
            <a:pPr marL="0" marR="0" lvl="0" indent="0" algn="ctr" rtl="0">
              <a:lnSpc>
                <a:spcPct val="100000"/>
              </a:lnSpc>
              <a:spcBef>
                <a:spcPts val="0"/>
              </a:spcBef>
              <a:spcAft>
                <a:spcPts val="0"/>
              </a:spcAft>
              <a:buClr>
                <a:srgbClr val="385623"/>
              </a:buClr>
              <a:buSzPts val="1400"/>
              <a:buFont typeface="Verdana"/>
              <a:buNone/>
            </a:pPr>
            <a:r>
              <a:rPr lang="fr-FR" sz="1200" dirty="0">
                <a:latin typeface="Marianne" panose="02000000000000000000" pitchFamily="50" charset="0"/>
                <a:ea typeface="Verdana"/>
                <a:cs typeface="Verdana"/>
                <a:sym typeface="Verdana"/>
              </a:rPr>
              <a:t>Lie</a:t>
            </a:r>
            <a:r>
              <a:rPr lang="fr-FR" sz="1200" b="0" i="0" u="none" strike="noStrike" cap="none" dirty="0">
                <a:latin typeface="Marianne" panose="02000000000000000000" pitchFamily="50" charset="0"/>
                <a:ea typeface="Verdana"/>
                <a:cs typeface="Verdana"/>
                <a:sym typeface="Verdana"/>
              </a:rPr>
              <a:t>n vers la vidéo</a:t>
            </a:r>
          </a:p>
          <a:p>
            <a:pPr marL="0" marR="0" lvl="0" indent="0" algn="ctr" rtl="0">
              <a:lnSpc>
                <a:spcPct val="100000"/>
              </a:lnSpc>
              <a:spcBef>
                <a:spcPts val="0"/>
              </a:spcBef>
              <a:spcAft>
                <a:spcPts val="0"/>
              </a:spcAft>
              <a:buClr>
                <a:srgbClr val="385623"/>
              </a:buClr>
              <a:buSzPts val="1400"/>
              <a:buFont typeface="Verdana"/>
              <a:buNone/>
            </a:pPr>
            <a:r>
              <a:rPr lang="fr-FR" sz="1200" dirty="0">
                <a:solidFill>
                  <a:srgbClr val="0070C0"/>
                </a:solidFill>
                <a:latin typeface="Marianne" panose="02000000000000000000" pitchFamily="50" charset="0"/>
                <a:ea typeface="Verdana"/>
                <a:cs typeface="Verdana"/>
                <a:sym typeface="Verdana"/>
                <a:hlinkClick r:id="rId4"/>
              </a:rPr>
              <a:t>ici</a:t>
            </a:r>
            <a:endParaRPr sz="1200" b="0" i="0" u="none" strike="noStrike" cap="none" dirty="0">
              <a:solidFill>
                <a:srgbClr val="0070C0"/>
              </a:solidFill>
              <a:latin typeface="Marianne" panose="02000000000000000000" pitchFamily="50" charset="0"/>
              <a:ea typeface="Verdana"/>
              <a:cs typeface="Verdana"/>
              <a:sym typeface="Verdana"/>
            </a:endParaRPr>
          </a:p>
        </p:txBody>
      </p:sp>
      <p:pic>
        <p:nvPicPr>
          <p:cNvPr id="2" name="Imag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7280" y="2275940"/>
            <a:ext cx="5484454" cy="3433017"/>
          </a:xfrm>
          <a:prstGeom prst="rect">
            <a:avLst/>
          </a:prstGeom>
        </p:spPr>
      </p:pic>
    </p:spTree>
    <p:extLst>
      <p:ext uri="{BB962C8B-B14F-4D97-AF65-F5344CB8AC3E}">
        <p14:creationId xmlns:p14="http://schemas.microsoft.com/office/powerpoint/2010/main" val="262598723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576763" y="-2757237"/>
            <a:ext cx="7038474" cy="12192000"/>
          </a:xfrm>
          <a:prstGeom prst="rect">
            <a:avLst/>
          </a:prstGeom>
          <a:noFill/>
        </p:spPr>
      </p:pic>
      <p:sp>
        <p:nvSpPr>
          <p:cNvPr id="13" name="Titre 1"/>
          <p:cNvSpPr txBox="1">
            <a:spLocks/>
          </p:cNvSpPr>
          <p:nvPr/>
        </p:nvSpPr>
        <p:spPr>
          <a:xfrm>
            <a:off x="851428" y="189262"/>
            <a:ext cx="5894617" cy="5153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2800" b="1" dirty="0">
                <a:effectLst>
                  <a:outerShdw blurRad="38100" dist="38100" dir="2700000" algn="tl">
                    <a:srgbClr val="000000">
                      <a:alpha val="43137"/>
                    </a:srgbClr>
                  </a:outerShdw>
                </a:effectLst>
                <a:latin typeface="Marianne" panose="02000000000000000000" pitchFamily="50" charset="0"/>
              </a:rPr>
              <a:t>6</a:t>
            </a:r>
            <a:r>
              <a:rPr lang="fr-FR" sz="2800" b="1" dirty="0" smtClean="0">
                <a:effectLst>
                  <a:outerShdw blurRad="38100" dist="38100" dir="2700000" algn="tl">
                    <a:srgbClr val="000000">
                      <a:alpha val="43137"/>
                    </a:srgbClr>
                  </a:outerShdw>
                </a:effectLst>
                <a:latin typeface="Marianne" panose="02000000000000000000" pitchFamily="50" charset="0"/>
              </a:rPr>
              <a:t>. </a:t>
            </a:r>
            <a:r>
              <a:rPr lang="fr-FR" sz="2800" b="1" dirty="0">
                <a:effectLst>
                  <a:outerShdw blurRad="38100" dist="38100" dir="2700000" algn="tl">
                    <a:srgbClr val="000000">
                      <a:alpha val="43137"/>
                    </a:srgbClr>
                  </a:outerShdw>
                </a:effectLst>
                <a:latin typeface="Marianne" panose="02000000000000000000" pitchFamily="50" charset="0"/>
              </a:rPr>
              <a:t>Pour approfondir</a:t>
            </a:r>
          </a:p>
        </p:txBody>
      </p:sp>
      <p:sp>
        <p:nvSpPr>
          <p:cNvPr id="21" name="Diagonal Stripe 5">
            <a:extLst>
              <a:ext uri="{FF2B5EF4-FFF2-40B4-BE49-F238E27FC236}">
                <a16:creationId xmlns:a16="http://schemas.microsoft.com/office/drawing/2014/main" id="{2F8EF181-8616-4DEB-970D-253CCC13B254}"/>
              </a:ext>
            </a:extLst>
          </p:cNvPr>
          <p:cNvSpPr/>
          <p:nvPr/>
        </p:nvSpPr>
        <p:spPr>
          <a:xfrm rot="10800000">
            <a:off x="367769" y="234131"/>
            <a:ext cx="483659" cy="470520"/>
          </a:xfrm>
          <a:prstGeom prst="diagStripe">
            <a:avLst>
              <a:gd name="adj" fmla="val 58803"/>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172;p8">
            <a:extLst>
              <a:ext uri="{FF2B5EF4-FFF2-40B4-BE49-F238E27FC236}">
                <a16:creationId xmlns:a16="http://schemas.microsoft.com/office/drawing/2014/main" id="{4ACDABAC-7DFB-CEF6-119C-DDA30083A7B4}"/>
              </a:ext>
            </a:extLst>
          </p:cNvPr>
          <p:cNvSpPr txBox="1"/>
          <p:nvPr/>
        </p:nvSpPr>
        <p:spPr>
          <a:xfrm>
            <a:off x="7597472" y="3813075"/>
            <a:ext cx="2069533" cy="594628"/>
          </a:xfrm>
          <a:prstGeom prst="rect">
            <a:avLst/>
          </a:prstGeom>
          <a:solidFill>
            <a:schemeClr val="lt2">
              <a:alpha val="60784"/>
            </a:schemeClr>
          </a:solidFill>
          <a:ln>
            <a:noFill/>
          </a:ln>
        </p:spPr>
        <p:txBody>
          <a:bodyPr spcFirstLastPara="1" wrap="square" lIns="64350" tIns="16325" rIns="64350" bIns="16325" anchor="ctr" anchorCtr="0">
            <a:noAutofit/>
          </a:bodyPr>
          <a:lstStyle/>
          <a:p>
            <a:pPr marL="0" marR="0" lvl="0" indent="0" algn="ctr" rtl="0">
              <a:lnSpc>
                <a:spcPct val="100000"/>
              </a:lnSpc>
              <a:spcBef>
                <a:spcPts val="0"/>
              </a:spcBef>
              <a:spcAft>
                <a:spcPts val="0"/>
              </a:spcAft>
              <a:buClr>
                <a:srgbClr val="385623"/>
              </a:buClr>
              <a:buSzPts val="1400"/>
              <a:buFont typeface="Verdana"/>
              <a:buNone/>
            </a:pPr>
            <a:r>
              <a:rPr lang="fr-FR" sz="1200" dirty="0">
                <a:latin typeface="Marianne" panose="02000000000000000000" pitchFamily="50" charset="0"/>
                <a:ea typeface="Verdana"/>
                <a:cs typeface="Verdana"/>
                <a:sym typeface="Verdana"/>
              </a:rPr>
              <a:t>Lie</a:t>
            </a:r>
            <a:r>
              <a:rPr lang="fr-FR" sz="1200" b="0" i="0" u="none" strike="noStrike" cap="none" dirty="0">
                <a:latin typeface="Marianne" panose="02000000000000000000" pitchFamily="50" charset="0"/>
                <a:ea typeface="Verdana"/>
                <a:cs typeface="Verdana"/>
                <a:sym typeface="Verdana"/>
              </a:rPr>
              <a:t>n vers le site </a:t>
            </a:r>
            <a:r>
              <a:rPr lang="fr-FR" sz="1200" b="0" i="0" u="sng" strike="noStrike" cap="none" dirty="0">
                <a:solidFill>
                  <a:srgbClr val="0070C0"/>
                </a:solidFill>
                <a:latin typeface="Marianne" panose="02000000000000000000" pitchFamily="50" charset="0"/>
                <a:ea typeface="Verdana"/>
                <a:cs typeface="Verdana"/>
                <a:sym typeface="Verdana"/>
                <a:hlinkClick r:id="rId4"/>
              </a:rPr>
              <a:t>ici</a:t>
            </a:r>
            <a:r>
              <a:rPr lang="fr-FR" sz="1200" b="0" i="0" u="sng" strike="noStrike" cap="none" dirty="0">
                <a:latin typeface="Marianne" panose="02000000000000000000" pitchFamily="50" charset="0"/>
                <a:ea typeface="Verdana"/>
                <a:cs typeface="Verdana"/>
                <a:sym typeface="Verdana"/>
                <a:hlinkClick r:id="rId5">
                  <a:extLst>
                    <a:ext uri="{A12FA001-AC4F-418D-AE19-62706E023703}">
                      <ahyp:hlinkClr xmlns="" xmlns:ahyp="http://schemas.microsoft.com/office/drawing/2018/hyperlinkcolor" val="tx"/>
                    </a:ext>
                  </a:extLst>
                </a:hlinkClick>
              </a:rPr>
              <a:t> </a:t>
            </a:r>
            <a:endParaRPr sz="1200" b="0" i="0" u="none" strike="noStrike" cap="none" dirty="0">
              <a:latin typeface="Marianne" panose="02000000000000000000" pitchFamily="50" charset="0"/>
              <a:ea typeface="Verdana"/>
              <a:cs typeface="Verdana"/>
              <a:sym typeface="Verdana"/>
            </a:endParaRPr>
          </a:p>
        </p:txBody>
      </p:sp>
      <p:grpSp>
        <p:nvGrpSpPr>
          <p:cNvPr id="4" name="Groupe 3">
            <a:extLst>
              <a:ext uri="{FF2B5EF4-FFF2-40B4-BE49-F238E27FC236}">
                <a16:creationId xmlns:a16="http://schemas.microsoft.com/office/drawing/2014/main" id="{DC17B581-45BF-7CF8-394B-8E366D3B3B42}"/>
              </a:ext>
            </a:extLst>
          </p:cNvPr>
          <p:cNvGrpSpPr/>
          <p:nvPr/>
        </p:nvGrpSpPr>
        <p:grpSpPr>
          <a:xfrm>
            <a:off x="367768" y="1104498"/>
            <a:ext cx="11194606" cy="470521"/>
            <a:chOff x="274547" y="1658599"/>
            <a:chExt cx="11194606" cy="1031637"/>
          </a:xfrm>
        </p:grpSpPr>
        <p:sp>
          <p:nvSpPr>
            <p:cNvPr id="5" name="Rectangle 4">
              <a:extLst>
                <a:ext uri="{FF2B5EF4-FFF2-40B4-BE49-F238E27FC236}">
                  <a16:creationId xmlns:a16="http://schemas.microsoft.com/office/drawing/2014/main" id="{CD4419EA-2B62-C216-33A5-D270B07CBDCB}"/>
                </a:ext>
              </a:extLst>
            </p:cNvPr>
            <p:cNvSpPr/>
            <p:nvPr/>
          </p:nvSpPr>
          <p:spPr>
            <a:xfrm rot="5400000">
              <a:off x="5356031" y="-3422885"/>
              <a:ext cx="1031637" cy="11194606"/>
            </a:xfrm>
            <a:prstGeom prst="rect">
              <a:avLst/>
            </a:prstGeom>
            <a:solidFill>
              <a:srgbClr val="00262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57B6CFCE-5598-4DC1-4A67-76D61DD58C8B}"/>
                </a:ext>
              </a:extLst>
            </p:cNvPr>
            <p:cNvSpPr/>
            <p:nvPr/>
          </p:nvSpPr>
          <p:spPr>
            <a:xfrm>
              <a:off x="290281" y="1844586"/>
              <a:ext cx="11163135" cy="607332"/>
            </a:xfrm>
            <a:prstGeom prst="rect">
              <a:avLst/>
            </a:prstGeom>
          </p:spPr>
          <p:txBody>
            <a:bodyPr wrap="square">
              <a:spAutoFit/>
            </a:bodyPr>
            <a:lstStyle/>
            <a:p>
              <a:pPr marL="342900" indent="-342900">
                <a:buFont typeface="Wingdings" panose="05000000000000000000" pitchFamily="2" charset="2"/>
                <a:buChar char="è"/>
              </a:pPr>
              <a:r>
                <a:rPr lang="fr-FR" sz="1200" dirty="0">
                  <a:solidFill>
                    <a:schemeClr val="bg1"/>
                  </a:solidFill>
                  <a:latin typeface="Marianne" panose="02000000000000000000" pitchFamily="50" charset="0"/>
                </a:rPr>
                <a:t>Site de la réserve citoyenne Terre </a:t>
              </a:r>
            </a:p>
          </p:txBody>
        </p:sp>
      </p:grpSp>
      <p:pic>
        <p:nvPicPr>
          <p:cNvPr id="2" name="Image 1"/>
          <p:cNvPicPr>
            <a:picLocks noChangeAspect="1"/>
          </p:cNvPicPr>
          <p:nvPr/>
        </p:nvPicPr>
        <p:blipFill rotWithShape="1">
          <a:blip r:embed="rId6" cstate="print">
            <a:extLst>
              <a:ext uri="{28A0092B-C50C-407E-A947-70E740481C1C}">
                <a14:useLocalDpi xmlns:a14="http://schemas.microsoft.com/office/drawing/2010/main" val="0"/>
              </a:ext>
            </a:extLst>
          </a:blip>
          <a:srcRect l="16529" r="8430"/>
          <a:stretch/>
        </p:blipFill>
        <p:spPr>
          <a:xfrm>
            <a:off x="1217634" y="2111919"/>
            <a:ext cx="5162204" cy="3756403"/>
          </a:xfrm>
          <a:prstGeom prst="rect">
            <a:avLst/>
          </a:prstGeom>
        </p:spPr>
      </p:pic>
    </p:spTree>
    <p:extLst>
      <p:ext uri="{BB962C8B-B14F-4D97-AF65-F5344CB8AC3E}">
        <p14:creationId xmlns:p14="http://schemas.microsoft.com/office/powerpoint/2010/main" val="377642129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20065A0102F9F836C43A8692454AEF7BC76" ma:contentTypeVersion="1" ma:contentTypeDescription="Télécharge une image ou une photographie." ma:contentTypeScope="" ma:versionID="9ac8e4453bb0cc696a1acb6b8e50d828">
  <xsd:schema xmlns:xsd="http://www.w3.org/2001/XMLSchema" xmlns:xs="http://www.w3.org/2001/XMLSchema" xmlns:p="http://schemas.microsoft.com/office/2006/metadata/properties" xmlns:ns1="http://schemas.microsoft.com/sharepoint/v3" xmlns:ns2="bd6965ff-ea4e-43b7-99ef-bba9a78900c7" targetNamespace="http://schemas.microsoft.com/office/2006/metadata/properties" ma:root="true" ma:fieldsID="751aa4fb8885dc43ba1176794142f1ac" ns1:_="" ns2:_="">
    <xsd:import namespace="http://schemas.microsoft.com/sharepoint/v3"/>
    <xsd:import namespace="bd6965ff-ea4e-43b7-99ef-bba9a78900c7"/>
    <xsd:element name="properties">
      <xsd:complexType>
        <xsd:sequence>
          <xsd:element name="documentManagement">
            <xsd:complexType>
              <xsd:all>
                <xsd:element ref="ns1:ImageWidth" minOccurs="0"/>
                <xsd:element ref="ns1:ImageHeight" minOccurs="0"/>
                <xsd:element ref="ns1:ImageCreateDate" minOccurs="0"/>
                <xsd:element ref="ns1:Description" minOccurs="0"/>
                <xsd:element ref="ns1:ThumbnailExists" minOccurs="0"/>
                <xsd:element ref="ns1:PreviewExists" minOccurs="0"/>
                <xsd:element ref="ns1:AlternateThumbnailUrl" minOccurs="0"/>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mageWidth" ma:index="11" nillable="true" ma:displayName="Largeur de l'image" ma:internalName="ImageWidth" ma:readOnly="true">
      <xsd:simpleType>
        <xsd:restriction base="dms:Unknown"/>
      </xsd:simpleType>
    </xsd:element>
    <xsd:element name="ImageHeight" ma:index="12" nillable="true" ma:displayName="Hauteur de l'image" ma:internalName="ImageHeight" ma:readOnly="true">
      <xsd:simpleType>
        <xsd:restriction base="dms:Unknown"/>
      </xsd:simpleType>
    </xsd:element>
    <xsd:element name="ImageCreateDate" ma:index="13" nillable="true" ma:displayName="Date de prise du cliché" ma:format="DateTime" ma:hidden="true" ma:internalName="ImageCreateDate">
      <xsd:simpleType>
        <xsd:restriction base="dms:DateTime"/>
      </xsd:simpleType>
    </xsd:element>
    <xsd:element name="Description" ma:index="14" nillable="true" ma:displayName="Description" ma:description="Utilisée comme texte de remplacement pour l'image." ma:hidden="true" ma:internalName="Description">
      <xsd:simpleType>
        <xsd:restriction base="dms:Note">
          <xsd:maxLength value="255"/>
        </xsd:restriction>
      </xsd:simpleType>
    </xsd:element>
    <xsd:element name="ThumbnailExists" ma:index="23" nillable="true" ma:displayName="Une miniature existe" ma:default="FALSE" ma:hidden="true" ma:internalName="ThumbnailExists" ma:readOnly="true">
      <xsd:simpleType>
        <xsd:restriction base="dms:Boolean"/>
      </xsd:simpleType>
    </xsd:element>
    <xsd:element name="PreviewExists" ma:index="24" nillable="true" ma:displayName="Un aperçu existe" ma:default="FALSE" ma:hidden="true" ma:internalName="PreviewExists" ma:readOnly="true">
      <xsd:simpleType>
        <xsd:restriction base="dms:Boolean"/>
      </xsd:simpleType>
    </xsd:element>
    <xsd:element name="AlternateThumbnailUrl" ma:index="25" nillable="true" ma:displayName="URL de l’image d’aperçu" ma:format="Image" ma:hidden="true" ma:internalName="AlternateThumbnail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d6965ff-ea4e-43b7-99ef-bba9a78900c7" elementFormDefault="qualified">
    <xsd:import namespace="http://schemas.microsoft.com/office/2006/documentManagement/types"/>
    <xsd:import namespace="http://schemas.microsoft.com/office/infopath/2007/PartnerControls"/>
    <xsd:element name="SharedWithUsers" ma:index="26"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8" ma:displayName="Titre"/>
        <xsd:element ref="dc:subject" minOccurs="0" maxOccurs="1"/>
        <xsd:element ref="dc:description" minOccurs="0" maxOccurs="1"/>
        <xsd:element name="keywords" minOccurs="0" maxOccurs="1" type="xsd:string" ma:index="20" ma:displayName="Mots clé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AlternateThumbnailUrl xmlns="http://schemas.microsoft.com/sharepoint/v3">
      <Url xsi:nil="true"/>
      <Description xsi:nil="true"/>
    </AlternateThumbnailUrl>
    <ImageCreateDate xmlns="http://schemas.microsoft.com/sharepoint/v3" xsi:nil="true"/>
    <Description xmlns="http://schemas.microsoft.com/sharepoint/v3" xsi:nil="true"/>
  </documentManagement>
</p:properties>
</file>

<file path=customXml/itemProps1.xml><?xml version="1.0" encoding="utf-8"?>
<ds:datastoreItem xmlns:ds="http://schemas.openxmlformats.org/officeDocument/2006/customXml" ds:itemID="{F6683CAD-E749-4CFF-A245-05D893BBF888}"/>
</file>

<file path=customXml/itemProps2.xml><?xml version="1.0" encoding="utf-8"?>
<ds:datastoreItem xmlns:ds="http://schemas.openxmlformats.org/officeDocument/2006/customXml" ds:itemID="{684416CC-B214-4E47-A2DC-79687BD4559E}"/>
</file>

<file path=customXml/itemProps3.xml><?xml version="1.0" encoding="utf-8"?>
<ds:datastoreItem xmlns:ds="http://schemas.openxmlformats.org/officeDocument/2006/customXml" ds:itemID="{B9BBC371-E1D2-4EDE-88C5-24D0989FEA29}"/>
</file>

<file path=docProps/app.xml><?xml version="1.0" encoding="utf-8"?>
<Properties xmlns="http://schemas.openxmlformats.org/officeDocument/2006/extended-properties" xmlns:vt="http://schemas.openxmlformats.org/officeDocument/2006/docPropsVTypes">
  <Template/>
  <TotalTime>14521</TotalTime>
  <Words>9826</Words>
  <Application>Microsoft Office PowerPoint</Application>
  <PresentationFormat>Grand écran</PresentationFormat>
  <Paragraphs>856</Paragraphs>
  <Slides>102</Slides>
  <Notes>102</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102</vt:i4>
      </vt:variant>
    </vt:vector>
  </HeadingPairs>
  <TitlesOfParts>
    <vt:vector size="114" baseType="lpstr">
      <vt:lpstr>Arial</vt:lpstr>
      <vt:lpstr>Calibri</vt:lpstr>
      <vt:lpstr>Calibri Light</vt:lpstr>
      <vt:lpstr>Courier New</vt:lpstr>
      <vt:lpstr>Liberation Serif</vt:lpstr>
      <vt:lpstr>Marianne</vt:lpstr>
      <vt:lpstr>Marianne ExtraBold</vt:lpstr>
      <vt:lpstr>Poppins</vt:lpstr>
      <vt:lpstr>Times New Roman</vt:lpstr>
      <vt:lpstr>Verdana</vt:lpstr>
      <vt:lpstr>Wingdings</vt:lpstr>
      <vt:lpstr>Thème Office</vt:lpstr>
      <vt:lpstr>Présentation PowerPoint</vt:lpstr>
      <vt:lpstr>Présentation PowerPoint</vt:lpstr>
      <vt:lpstr>Présentation PowerPoint</vt:lpstr>
      <vt:lpstr>Vœux 2024 du chef d’état-major de l’armée de Terre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L'armée de Terre en action, 2024 :</vt:lpstr>
      <vt:lpstr>Présentation PowerPoint</vt:lpstr>
      <vt:lpstr>Présentation PowerPoint</vt:lpstr>
      <vt:lpstr>Présentation PowerPoint</vt:lpstr>
      <vt:lpstr>L'armée de Terre, couverte par la dissuasion et épaulant la protection nucléaire de nos intérêts vitaux, démontrera des capacités multi-milieux et multi-champs […] pour décourager tout adversaire potentiel par sa posture adaptée et des signalements démonstratifs.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Ministère des Armées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UNE ARMEE DE TERRE: POURQUOI FAIRE?</dc:title>
  <dc:creator>LE CHEVALIER DE PREVILLE Patrice CDT</dc:creator>
  <cp:lastModifiedBy>MALKA Pénélope SDT</cp:lastModifiedBy>
  <cp:revision>354</cp:revision>
  <cp:lastPrinted>2023-10-09T11:42:52Z</cp:lastPrinted>
  <dcterms:created xsi:type="dcterms:W3CDTF">2023-09-29T14:20:43Z</dcterms:created>
  <dcterms:modified xsi:type="dcterms:W3CDTF">2024-03-04T14:57:06Z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e0428da-ac0f-4a84-a429-a80e20cb35de_Enabled">
    <vt:lpwstr>true</vt:lpwstr>
  </property>
  <property fmtid="{D5CDD505-2E9C-101B-9397-08002B2CF9AE}" pid="3" name="MSIP_Label_ee0428da-ac0f-4a84-a429-a80e20cb35de_SetDate">
    <vt:lpwstr>2023-11-30T13:51:31Z</vt:lpwstr>
  </property>
  <property fmtid="{D5CDD505-2E9C-101B-9397-08002B2CF9AE}" pid="4" name="MSIP_Label_ee0428da-ac0f-4a84-a429-a80e20cb35de_Method">
    <vt:lpwstr>Standard</vt:lpwstr>
  </property>
  <property fmtid="{D5CDD505-2E9C-101B-9397-08002B2CF9AE}" pid="5" name="MSIP_Label_ee0428da-ac0f-4a84-a429-a80e20cb35de_Name">
    <vt:lpwstr>ee0428da-ac0f-4a84-a429-a80e20cb35de</vt:lpwstr>
  </property>
  <property fmtid="{D5CDD505-2E9C-101B-9397-08002B2CF9AE}" pid="6" name="MSIP_Label_ee0428da-ac0f-4a84-a429-a80e20cb35de_SiteId">
    <vt:lpwstr>80c03608-5f64-40bb-9c70-9394abe6011c</vt:lpwstr>
  </property>
  <property fmtid="{D5CDD505-2E9C-101B-9397-08002B2CF9AE}" pid="7" name="MSIP_Label_ee0428da-ac0f-4a84-a429-a80e20cb35de_ActionId">
    <vt:lpwstr>ab0cf9eb-33c6-4f6d-9fbf-841716933f80</vt:lpwstr>
  </property>
  <property fmtid="{D5CDD505-2E9C-101B-9397-08002B2CF9AE}" pid="8" name="MSIP_Label_ee0428da-ac0f-4a84-a429-a80e20cb35de_ContentBits">
    <vt:lpwstr>2</vt:lpwstr>
  </property>
  <property fmtid="{D5CDD505-2E9C-101B-9397-08002B2CF9AE}" pid="9" name="ContentTypeId">
    <vt:lpwstr>0x0101020065A0102F9F836C43A8692454AEF7BC76</vt:lpwstr>
  </property>
</Properties>
</file>